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31"/>
  </p:notesMasterIdLst>
  <p:sldIdLst>
    <p:sldId id="256" r:id="rId2"/>
    <p:sldId id="258" r:id="rId3"/>
    <p:sldId id="268" r:id="rId4"/>
    <p:sldId id="260" r:id="rId5"/>
    <p:sldId id="307" r:id="rId6"/>
    <p:sldId id="308" r:id="rId7"/>
    <p:sldId id="309" r:id="rId8"/>
    <p:sldId id="261" r:id="rId9"/>
    <p:sldId id="310" r:id="rId10"/>
    <p:sldId id="311" r:id="rId11"/>
    <p:sldId id="312"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325" r:id="rId25"/>
    <p:sldId id="326" r:id="rId26"/>
    <p:sldId id="329" r:id="rId27"/>
    <p:sldId id="330" r:id="rId28"/>
    <p:sldId id="327" r:id="rId29"/>
    <p:sldId id="328" r:id="rId30"/>
  </p:sldIdLst>
  <p:sldSz cx="9144000" cy="5143500" type="screen16x9"/>
  <p:notesSz cx="6858000" cy="9144000"/>
  <p:embeddedFontLst>
    <p:embeddedFont>
      <p:font typeface="Anaheim" panose="020B0604020202020204" charset="0"/>
      <p:regular r:id="rId32"/>
      <p:bold r:id="rId33"/>
    </p:embeddedFont>
    <p:embeddedFont>
      <p:font typeface="Bebas Neue" panose="020B0606020202050201" pitchFamily="34" charset="0"/>
      <p:regular r:id="rId34"/>
    </p:embeddedFont>
    <p:embeddedFont>
      <p:font typeface="Comfortaa" panose="020B0604020202020204"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505C84-B675-4BCE-AC9C-E139FBDBEC7B}">
  <a:tblStyle styleId="{8E505C84-B675-4BCE-AC9C-E139FBDBEC7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56" autoAdjust="0"/>
    <p:restoredTop sz="94929" autoAdjust="0"/>
  </p:normalViewPr>
  <p:slideViewPr>
    <p:cSldViewPr snapToGrid="0">
      <p:cViewPr varScale="1">
        <p:scale>
          <a:sx n="142" d="100"/>
          <a:sy n="142" d="100"/>
        </p:scale>
        <p:origin x="7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s>
</file>

<file path=ppt/diagrams/_rels/data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image" Target="../media/image27.png"/></Relationships>
</file>

<file path=ppt/diagrams/_rels/data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7.png"/><Relationship Id="rId1" Type="http://schemas.openxmlformats.org/officeDocument/2006/relationships/image" Target="../media/image28.png"/></Relationships>
</file>

<file path=ppt/diagrams/_rels/drawing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image" Target="../media/image27.png"/></Relationships>
</file>

<file path=ppt/diagrams/_rels/drawing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7.png"/><Relationship Id="rId1" Type="http://schemas.openxmlformats.org/officeDocument/2006/relationships/image" Target="../media/image2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CD67BA-D794-46D9-B28B-4C5979B1BA06}"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A8DB0FD3-65A0-4904-A59D-4F6851F589EB}">
      <dgm:prSet phldrT="[Text]"/>
      <dgm:spPr/>
      <dgm:t>
        <a:bodyPr/>
        <a:lstStyle/>
        <a:p>
          <a:r>
            <a:rPr lang="en-US" dirty="0"/>
            <a:t>Mean</a:t>
          </a:r>
        </a:p>
      </dgm:t>
    </dgm:pt>
    <dgm:pt modelId="{CCFB249C-9AC2-4EE0-825F-56AB2FC614C3}" type="parTrans" cxnId="{A3E37B21-4F8A-496B-9266-9020908953D8}">
      <dgm:prSet/>
      <dgm:spPr/>
      <dgm:t>
        <a:bodyPr/>
        <a:lstStyle/>
        <a:p>
          <a:endParaRPr lang="en-US"/>
        </a:p>
      </dgm:t>
    </dgm:pt>
    <dgm:pt modelId="{7DC024B5-25D2-49B5-8729-DCC5755A1A1D}" type="sibTrans" cxnId="{A3E37B21-4F8A-496B-9266-9020908953D8}">
      <dgm:prSet/>
      <dgm:spPr/>
      <dgm:t>
        <a:bodyPr/>
        <a:lstStyle/>
        <a:p>
          <a:endParaRPr lang="en-US"/>
        </a:p>
      </dgm:t>
    </dgm:pt>
    <dgm:pt modelId="{36F2D62F-3BB2-462C-98B4-5CCFB560EFF9}">
      <dgm:prSet phldrT="[Text]" custT="1"/>
      <dgm:spPr/>
      <dgm:t>
        <a:bodyPr/>
        <a:lstStyle/>
        <a:p>
          <a:r>
            <a:rPr lang="en-US" sz="1400" dirty="0" err="1">
              <a:solidFill>
                <a:schemeClr val="bg2"/>
              </a:solidFill>
              <a:latin typeface="Anaheim" panose="020B0604020202020204" charset="0"/>
            </a:rPr>
            <a:t>Khá</a:t>
          </a:r>
          <a:r>
            <a:rPr lang="en-US" sz="1400" dirty="0">
              <a:solidFill>
                <a:schemeClr val="bg2"/>
              </a:solidFill>
              <a:latin typeface="Anaheim" panose="020B0604020202020204" charset="0"/>
            </a:rPr>
            <a:t> </a:t>
          </a:r>
          <a:r>
            <a:rPr lang="en-US" sz="1400" dirty="0" err="1">
              <a:solidFill>
                <a:schemeClr val="bg2"/>
              </a:solidFill>
              <a:latin typeface="Anaheim" panose="020B0604020202020204" charset="0"/>
            </a:rPr>
            <a:t>ổn</a:t>
          </a:r>
          <a:r>
            <a:rPr lang="en-US" sz="1400" dirty="0">
              <a:solidFill>
                <a:schemeClr val="bg2"/>
              </a:solidFill>
              <a:latin typeface="Anaheim" panose="020B0604020202020204" charset="0"/>
            </a:rPr>
            <a:t> </a:t>
          </a:r>
          <a:r>
            <a:rPr lang="en-US" sz="1400" dirty="0" err="1">
              <a:solidFill>
                <a:schemeClr val="bg2"/>
              </a:solidFill>
              <a:latin typeface="Anaheim" panose="020B0604020202020204" charset="0"/>
            </a:rPr>
            <a:t>định</a:t>
          </a:r>
          <a:r>
            <a:rPr lang="en-US" sz="1400" dirty="0">
              <a:solidFill>
                <a:schemeClr val="bg2"/>
              </a:solidFill>
              <a:latin typeface="Anaheim" panose="020B0604020202020204" charset="0"/>
            </a:rPr>
            <a:t> qua </a:t>
          </a:r>
          <a:r>
            <a:rPr lang="en-US" sz="1400" dirty="0" err="1">
              <a:solidFill>
                <a:schemeClr val="bg2"/>
              </a:solidFill>
              <a:latin typeface="Anaheim" panose="020B0604020202020204" charset="0"/>
            </a:rPr>
            <a:t>các</a:t>
          </a:r>
          <a:r>
            <a:rPr lang="en-US" sz="1400" dirty="0">
              <a:solidFill>
                <a:schemeClr val="bg2"/>
              </a:solidFill>
              <a:latin typeface="Anaheim" panose="020B0604020202020204" charset="0"/>
            </a:rPr>
            <a:t> năm</a:t>
          </a:r>
        </a:p>
      </dgm:t>
    </dgm:pt>
    <dgm:pt modelId="{F7121CC6-9EB3-4740-8C3A-AA06E7A82E06}" type="parTrans" cxnId="{464C1F0D-1930-4AD9-AC66-850A6CABA5DE}">
      <dgm:prSet/>
      <dgm:spPr/>
      <dgm:t>
        <a:bodyPr/>
        <a:lstStyle/>
        <a:p>
          <a:endParaRPr lang="en-US"/>
        </a:p>
      </dgm:t>
    </dgm:pt>
    <dgm:pt modelId="{A8344F16-A026-42DB-8270-5A1CE821B02D}" type="sibTrans" cxnId="{464C1F0D-1930-4AD9-AC66-850A6CABA5DE}">
      <dgm:prSet/>
      <dgm:spPr/>
      <dgm:t>
        <a:bodyPr/>
        <a:lstStyle/>
        <a:p>
          <a:endParaRPr lang="en-US"/>
        </a:p>
      </dgm:t>
    </dgm:pt>
    <dgm:pt modelId="{3884197D-98BE-4027-BE95-71012FE3E805}">
      <dgm:prSet phldrT="[Text]"/>
      <dgm:spPr/>
      <dgm:t>
        <a:bodyPr/>
        <a:lstStyle/>
        <a:p>
          <a:r>
            <a:rPr lang="en-US" dirty="0"/>
            <a:t>STD</a:t>
          </a:r>
        </a:p>
      </dgm:t>
    </dgm:pt>
    <dgm:pt modelId="{1882797A-D966-4F83-805A-95D0DE131158}" type="parTrans" cxnId="{7FA3B48D-5717-4246-BD44-809996F6AE4F}">
      <dgm:prSet/>
      <dgm:spPr/>
      <dgm:t>
        <a:bodyPr/>
        <a:lstStyle/>
        <a:p>
          <a:endParaRPr lang="en-US"/>
        </a:p>
      </dgm:t>
    </dgm:pt>
    <dgm:pt modelId="{C715560E-6FE6-47DE-8B13-05D45DD392B5}" type="sibTrans" cxnId="{7FA3B48D-5717-4246-BD44-809996F6AE4F}">
      <dgm:prSet/>
      <dgm:spPr/>
      <dgm:t>
        <a:bodyPr/>
        <a:lstStyle/>
        <a:p>
          <a:endParaRPr lang="en-US"/>
        </a:p>
      </dgm:t>
    </dgm:pt>
    <dgm:pt modelId="{2F0A7D59-7812-44A1-B6BA-CD39B6B98EB4}">
      <dgm:prSet phldrT="[Text]" custT="1"/>
      <dgm:spPr/>
      <dgm:t>
        <a:bodyPr/>
        <a:lstStyle/>
        <a:p>
          <a:r>
            <a:rPr lang="en-US" sz="1400" dirty="0" err="1">
              <a:solidFill>
                <a:schemeClr val="bg2"/>
              </a:solidFill>
              <a:latin typeface="Anaheim" panose="020B0604020202020204" charset="0"/>
            </a:rPr>
            <a:t>Giảm</a:t>
          </a:r>
          <a:r>
            <a:rPr lang="en-US" sz="1400" dirty="0">
              <a:solidFill>
                <a:schemeClr val="bg2"/>
              </a:solidFill>
              <a:latin typeface="Anaheim" panose="020B0604020202020204" charset="0"/>
            </a:rPr>
            <a:t> </a:t>
          </a:r>
          <a:r>
            <a:rPr lang="en-US" sz="1400" dirty="0" err="1">
              <a:solidFill>
                <a:schemeClr val="bg2"/>
              </a:solidFill>
              <a:latin typeface="Anaheim" panose="020B0604020202020204" charset="0"/>
            </a:rPr>
            <a:t>vào</a:t>
          </a:r>
          <a:r>
            <a:rPr lang="en-US" sz="1400" dirty="0">
              <a:solidFill>
                <a:schemeClr val="bg2"/>
              </a:solidFill>
              <a:latin typeface="Anaheim" panose="020B0604020202020204" charset="0"/>
            </a:rPr>
            <a:t> năm 2023</a:t>
          </a:r>
        </a:p>
      </dgm:t>
    </dgm:pt>
    <dgm:pt modelId="{6BA5A09C-36FF-4661-9BBD-920CD665CC27}" type="parTrans" cxnId="{FBE3EFC9-FE98-4A44-BE81-644A2CBCFF10}">
      <dgm:prSet/>
      <dgm:spPr/>
      <dgm:t>
        <a:bodyPr/>
        <a:lstStyle/>
        <a:p>
          <a:endParaRPr lang="en-US"/>
        </a:p>
      </dgm:t>
    </dgm:pt>
    <dgm:pt modelId="{8929F23E-06FC-4165-8A00-80F0F091816A}" type="sibTrans" cxnId="{FBE3EFC9-FE98-4A44-BE81-644A2CBCFF10}">
      <dgm:prSet/>
      <dgm:spPr/>
      <dgm:t>
        <a:bodyPr/>
        <a:lstStyle/>
        <a:p>
          <a:endParaRPr lang="en-US"/>
        </a:p>
      </dgm:t>
    </dgm:pt>
    <dgm:pt modelId="{A4299FC0-D746-4245-BA2A-C2B2E6FE1FF5}">
      <dgm:prSet phldrT="[Text]" custT="1"/>
      <dgm:spPr/>
      <dgm:t>
        <a:bodyPr/>
        <a:lstStyle/>
        <a:p>
          <a:r>
            <a:rPr lang="en-US" sz="1400" dirty="0" err="1">
              <a:solidFill>
                <a:schemeClr val="bg2"/>
              </a:solidFill>
              <a:latin typeface="Anaheim" panose="020B0604020202020204" charset="0"/>
            </a:rPr>
            <a:t>Tăng</a:t>
          </a:r>
          <a:r>
            <a:rPr lang="en-US" sz="1400" dirty="0">
              <a:solidFill>
                <a:schemeClr val="bg2"/>
              </a:solidFill>
              <a:latin typeface="Anaheim" panose="020B0604020202020204" charset="0"/>
            </a:rPr>
            <a:t> </a:t>
          </a:r>
          <a:r>
            <a:rPr lang="en-US" sz="1400" dirty="0" err="1">
              <a:solidFill>
                <a:schemeClr val="bg2"/>
              </a:solidFill>
              <a:latin typeface="Anaheim" panose="020B0604020202020204" charset="0"/>
            </a:rPr>
            <a:t>vào</a:t>
          </a:r>
          <a:r>
            <a:rPr lang="en-US" sz="1400" dirty="0">
              <a:solidFill>
                <a:schemeClr val="bg2"/>
              </a:solidFill>
              <a:latin typeface="Anaheim" panose="020B0604020202020204" charset="0"/>
            </a:rPr>
            <a:t> năm 2024</a:t>
          </a:r>
        </a:p>
      </dgm:t>
    </dgm:pt>
    <dgm:pt modelId="{87B51AAE-2241-4495-A571-719B44DBDA75}" type="parTrans" cxnId="{4A11627B-252E-47D0-915C-DF0AE676F0D1}">
      <dgm:prSet/>
      <dgm:spPr/>
      <dgm:t>
        <a:bodyPr/>
        <a:lstStyle/>
        <a:p>
          <a:endParaRPr lang="en-US"/>
        </a:p>
      </dgm:t>
    </dgm:pt>
    <dgm:pt modelId="{BD5BAB75-C199-48AC-824B-16439A22594A}" type="sibTrans" cxnId="{4A11627B-252E-47D0-915C-DF0AE676F0D1}">
      <dgm:prSet/>
      <dgm:spPr/>
      <dgm:t>
        <a:bodyPr/>
        <a:lstStyle/>
        <a:p>
          <a:endParaRPr lang="en-US"/>
        </a:p>
      </dgm:t>
    </dgm:pt>
    <dgm:pt modelId="{8BACFA3A-FABC-4798-8FA3-C976D53A7C20}">
      <dgm:prSet phldrT="[Text]"/>
      <dgm:spPr/>
      <dgm:t>
        <a:bodyPr/>
        <a:lstStyle/>
        <a:p>
          <a:r>
            <a:rPr lang="en-US" dirty="0"/>
            <a:t>Overall</a:t>
          </a:r>
        </a:p>
      </dgm:t>
    </dgm:pt>
    <dgm:pt modelId="{DC8BDC85-D00F-4F3D-B390-163771494049}" type="parTrans" cxnId="{E995FD98-8420-432A-9869-43A88607DB65}">
      <dgm:prSet/>
      <dgm:spPr/>
      <dgm:t>
        <a:bodyPr/>
        <a:lstStyle/>
        <a:p>
          <a:endParaRPr lang="en-US"/>
        </a:p>
      </dgm:t>
    </dgm:pt>
    <dgm:pt modelId="{C32E6CFD-09D5-4A75-A6BD-D80A34336427}" type="sibTrans" cxnId="{E995FD98-8420-432A-9869-43A88607DB65}">
      <dgm:prSet/>
      <dgm:spPr/>
      <dgm:t>
        <a:bodyPr/>
        <a:lstStyle/>
        <a:p>
          <a:endParaRPr lang="en-US"/>
        </a:p>
      </dgm:t>
    </dgm:pt>
    <dgm:pt modelId="{32A1C537-6164-4B7D-9B12-DA7AFFC5B893}">
      <dgm:prSet phldrT="[Text]"/>
      <dgm:spPr/>
      <dgm:t>
        <a:bodyPr/>
        <a:lstStyle/>
        <a:p>
          <a:r>
            <a:rPr lang="en-US" dirty="0">
              <a:solidFill>
                <a:schemeClr val="bg2"/>
              </a:solidFill>
              <a:latin typeface="Anaheim" panose="020B0604020202020204" charset="0"/>
            </a:rPr>
            <a:t> </a:t>
          </a:r>
          <a:r>
            <a:rPr lang="en-US" dirty="0" err="1">
              <a:solidFill>
                <a:schemeClr val="bg2"/>
              </a:solidFill>
              <a:latin typeface="Anaheim" panose="020B0604020202020204" charset="0"/>
            </a:rPr>
            <a:t>Cần</a:t>
          </a:r>
          <a:r>
            <a:rPr lang="en-US" dirty="0">
              <a:solidFill>
                <a:schemeClr val="bg2"/>
              </a:solidFill>
              <a:latin typeface="Anaheim" panose="020B0604020202020204" charset="0"/>
            </a:rPr>
            <a:t> </a:t>
          </a:r>
          <a:r>
            <a:rPr lang="en-US" dirty="0" err="1">
              <a:solidFill>
                <a:schemeClr val="bg2"/>
              </a:solidFill>
              <a:latin typeface="Anaheim" panose="020B0604020202020204" charset="0"/>
            </a:rPr>
            <a:t>có</a:t>
          </a:r>
          <a:r>
            <a:rPr lang="en-US" dirty="0">
              <a:solidFill>
                <a:schemeClr val="bg2"/>
              </a:solidFill>
              <a:latin typeface="Anaheim" panose="020B0604020202020204" charset="0"/>
            </a:rPr>
            <a:t> </a:t>
          </a:r>
          <a:r>
            <a:rPr lang="en-US" dirty="0" err="1">
              <a:solidFill>
                <a:schemeClr val="bg2"/>
              </a:solidFill>
              <a:latin typeface="Anaheim" panose="020B0604020202020204" charset="0"/>
            </a:rPr>
            <a:t>sự</a:t>
          </a:r>
          <a:r>
            <a:rPr lang="en-US" dirty="0">
              <a:solidFill>
                <a:schemeClr val="bg2"/>
              </a:solidFill>
              <a:latin typeface="Anaheim" panose="020B0604020202020204" charset="0"/>
            </a:rPr>
            <a:t> </a:t>
          </a:r>
          <a:r>
            <a:rPr lang="en-US" dirty="0" err="1">
              <a:solidFill>
                <a:schemeClr val="bg2"/>
              </a:solidFill>
              <a:latin typeface="Anaheim" panose="020B0604020202020204" charset="0"/>
            </a:rPr>
            <a:t>điều</a:t>
          </a:r>
          <a:r>
            <a:rPr lang="en-US" dirty="0">
              <a:solidFill>
                <a:schemeClr val="bg2"/>
              </a:solidFill>
              <a:latin typeface="Anaheim" panose="020B0604020202020204" charset="0"/>
            </a:rPr>
            <a:t> </a:t>
          </a:r>
          <a:r>
            <a:rPr lang="en-US" dirty="0" err="1">
              <a:solidFill>
                <a:schemeClr val="bg2"/>
              </a:solidFill>
              <a:latin typeface="Anaheim" panose="020B0604020202020204" charset="0"/>
            </a:rPr>
            <a:t>chỉnh</a:t>
          </a:r>
          <a:r>
            <a:rPr lang="en-US" dirty="0">
              <a:solidFill>
                <a:schemeClr val="bg2"/>
              </a:solidFill>
              <a:latin typeface="Anaheim" panose="020B0604020202020204" charset="0"/>
            </a:rPr>
            <a:t> </a:t>
          </a:r>
          <a:r>
            <a:rPr lang="en-US" dirty="0" err="1">
              <a:solidFill>
                <a:schemeClr val="bg2"/>
              </a:solidFill>
              <a:latin typeface="Anaheim" panose="020B0604020202020204" charset="0"/>
            </a:rPr>
            <a:t>để</a:t>
          </a:r>
          <a:r>
            <a:rPr lang="en-US" dirty="0">
              <a:solidFill>
                <a:schemeClr val="bg2"/>
              </a:solidFill>
              <a:latin typeface="Anaheim" panose="020B0604020202020204" charset="0"/>
            </a:rPr>
            <a:t> </a:t>
          </a:r>
          <a:r>
            <a:rPr lang="en-US" dirty="0" err="1">
              <a:solidFill>
                <a:schemeClr val="bg2"/>
              </a:solidFill>
              <a:latin typeface="Anaheim" panose="020B0604020202020204" charset="0"/>
            </a:rPr>
            <a:t>có</a:t>
          </a:r>
          <a:r>
            <a:rPr lang="en-US" dirty="0">
              <a:solidFill>
                <a:schemeClr val="bg2"/>
              </a:solidFill>
              <a:latin typeface="Anaheim" panose="020B0604020202020204" charset="0"/>
            </a:rPr>
            <a:t> </a:t>
          </a:r>
          <a:r>
            <a:rPr lang="en-US" dirty="0" err="1">
              <a:solidFill>
                <a:schemeClr val="bg2"/>
              </a:solidFill>
              <a:latin typeface="Anaheim" panose="020B0604020202020204" charset="0"/>
            </a:rPr>
            <a:t>kết</a:t>
          </a:r>
          <a:r>
            <a:rPr lang="en-US" dirty="0">
              <a:solidFill>
                <a:schemeClr val="bg2"/>
              </a:solidFill>
              <a:latin typeface="Anaheim" panose="020B0604020202020204" charset="0"/>
            </a:rPr>
            <a:t> </a:t>
          </a:r>
          <a:r>
            <a:rPr lang="en-US" dirty="0" err="1">
              <a:solidFill>
                <a:schemeClr val="bg2"/>
              </a:solidFill>
              <a:latin typeface="Anaheim" panose="020B0604020202020204" charset="0"/>
            </a:rPr>
            <a:t>quả</a:t>
          </a:r>
          <a:r>
            <a:rPr lang="en-US" dirty="0">
              <a:solidFill>
                <a:schemeClr val="bg2"/>
              </a:solidFill>
              <a:latin typeface="Anaheim" panose="020B0604020202020204" charset="0"/>
            </a:rPr>
            <a:t> </a:t>
          </a:r>
          <a:r>
            <a:rPr lang="en-US" dirty="0" err="1">
              <a:solidFill>
                <a:schemeClr val="bg2"/>
              </a:solidFill>
              <a:latin typeface="Anaheim" panose="020B0604020202020204" charset="0"/>
            </a:rPr>
            <a:t>tốt</a:t>
          </a:r>
          <a:r>
            <a:rPr lang="en-US" dirty="0">
              <a:solidFill>
                <a:schemeClr val="bg2"/>
              </a:solidFill>
              <a:latin typeface="Anaheim" panose="020B0604020202020204" charset="0"/>
            </a:rPr>
            <a:t> </a:t>
          </a:r>
          <a:r>
            <a:rPr lang="en-US" dirty="0" err="1">
              <a:solidFill>
                <a:schemeClr val="bg2"/>
              </a:solidFill>
              <a:latin typeface="Anaheim" panose="020B0604020202020204" charset="0"/>
            </a:rPr>
            <a:t>và</a:t>
          </a:r>
          <a:r>
            <a:rPr lang="en-US" dirty="0">
              <a:solidFill>
                <a:schemeClr val="bg2"/>
              </a:solidFill>
              <a:latin typeface="Anaheim" panose="020B0604020202020204" charset="0"/>
            </a:rPr>
            <a:t> </a:t>
          </a:r>
          <a:r>
            <a:rPr lang="en-US" dirty="0" err="1">
              <a:solidFill>
                <a:schemeClr val="bg2"/>
              </a:solidFill>
              <a:latin typeface="Anaheim" panose="020B0604020202020204" charset="0"/>
            </a:rPr>
            <a:t>đồng</a:t>
          </a:r>
          <a:r>
            <a:rPr lang="en-US" dirty="0">
              <a:solidFill>
                <a:schemeClr val="bg2"/>
              </a:solidFill>
              <a:latin typeface="Anaheim" panose="020B0604020202020204" charset="0"/>
            </a:rPr>
            <a:t> </a:t>
          </a:r>
          <a:r>
            <a:rPr lang="en-US" dirty="0" err="1">
              <a:solidFill>
                <a:schemeClr val="bg2"/>
              </a:solidFill>
              <a:latin typeface="Anaheim" panose="020B0604020202020204" charset="0"/>
            </a:rPr>
            <a:t>đều</a:t>
          </a:r>
          <a:r>
            <a:rPr lang="en-US" dirty="0">
              <a:solidFill>
                <a:schemeClr val="bg2"/>
              </a:solidFill>
              <a:latin typeface="Anaheim" panose="020B0604020202020204" charset="0"/>
            </a:rPr>
            <a:t> </a:t>
          </a:r>
          <a:r>
            <a:rPr lang="en-US" dirty="0" err="1">
              <a:solidFill>
                <a:schemeClr val="bg2"/>
              </a:solidFill>
              <a:latin typeface="Anaheim" panose="020B0604020202020204" charset="0"/>
            </a:rPr>
            <a:t>hơn</a:t>
          </a:r>
          <a:endParaRPr lang="en-US" dirty="0">
            <a:solidFill>
              <a:schemeClr val="bg2"/>
            </a:solidFill>
            <a:latin typeface="Anaheim" panose="020B0604020202020204" charset="0"/>
          </a:endParaRPr>
        </a:p>
      </dgm:t>
    </dgm:pt>
    <dgm:pt modelId="{77133B7B-AE37-413B-BA00-B64028E59D99}" type="parTrans" cxnId="{72C1B39F-ECC1-49FC-8A28-9E555962E18E}">
      <dgm:prSet/>
      <dgm:spPr/>
      <dgm:t>
        <a:bodyPr/>
        <a:lstStyle/>
        <a:p>
          <a:endParaRPr lang="en-US"/>
        </a:p>
      </dgm:t>
    </dgm:pt>
    <dgm:pt modelId="{147C3494-F2DF-4526-9681-2F53322002B8}" type="sibTrans" cxnId="{72C1B39F-ECC1-49FC-8A28-9E555962E18E}">
      <dgm:prSet/>
      <dgm:spPr/>
      <dgm:t>
        <a:bodyPr/>
        <a:lstStyle/>
        <a:p>
          <a:endParaRPr lang="en-US"/>
        </a:p>
      </dgm:t>
    </dgm:pt>
    <dgm:pt modelId="{840F2359-67BE-4139-BDA4-79FC1F4A463A}" type="pres">
      <dgm:prSet presAssocID="{83CD67BA-D794-46D9-B28B-4C5979B1BA06}" presName="Name0" presStyleCnt="0">
        <dgm:presLayoutVars>
          <dgm:dir/>
          <dgm:animLvl val="lvl"/>
          <dgm:resizeHandles val="exact"/>
        </dgm:presLayoutVars>
      </dgm:prSet>
      <dgm:spPr/>
    </dgm:pt>
    <dgm:pt modelId="{C60DBBCD-1ECE-46D7-A0A4-D8A9E90F850E}" type="pres">
      <dgm:prSet presAssocID="{A8DB0FD3-65A0-4904-A59D-4F6851F589EB}" presName="linNode" presStyleCnt="0"/>
      <dgm:spPr/>
    </dgm:pt>
    <dgm:pt modelId="{62F12E98-1164-431F-BDB3-44C04AED8A87}" type="pres">
      <dgm:prSet presAssocID="{A8DB0FD3-65A0-4904-A59D-4F6851F589EB}" presName="parentText" presStyleLbl="node1" presStyleIdx="0" presStyleCnt="3">
        <dgm:presLayoutVars>
          <dgm:chMax val="1"/>
          <dgm:bulletEnabled val="1"/>
        </dgm:presLayoutVars>
      </dgm:prSet>
      <dgm:spPr/>
    </dgm:pt>
    <dgm:pt modelId="{D91C0411-E3B5-4585-89A7-E26C4FD9236E}" type="pres">
      <dgm:prSet presAssocID="{A8DB0FD3-65A0-4904-A59D-4F6851F589EB}" presName="descendantText" presStyleLbl="alignAccFollowNode1" presStyleIdx="0" presStyleCnt="3">
        <dgm:presLayoutVars>
          <dgm:bulletEnabled val="1"/>
        </dgm:presLayoutVars>
      </dgm:prSet>
      <dgm:spPr/>
    </dgm:pt>
    <dgm:pt modelId="{52A0439E-0EC4-40F7-9540-EBCFF14F6434}" type="pres">
      <dgm:prSet presAssocID="{7DC024B5-25D2-49B5-8729-DCC5755A1A1D}" presName="sp" presStyleCnt="0"/>
      <dgm:spPr/>
    </dgm:pt>
    <dgm:pt modelId="{86E7E3E3-3B14-497F-9703-82F8DC5C71F0}" type="pres">
      <dgm:prSet presAssocID="{3884197D-98BE-4027-BE95-71012FE3E805}" presName="linNode" presStyleCnt="0"/>
      <dgm:spPr/>
    </dgm:pt>
    <dgm:pt modelId="{9C5AB400-FAAC-4907-B48F-18C6B2D011EB}" type="pres">
      <dgm:prSet presAssocID="{3884197D-98BE-4027-BE95-71012FE3E805}" presName="parentText" presStyleLbl="node1" presStyleIdx="1" presStyleCnt="3">
        <dgm:presLayoutVars>
          <dgm:chMax val="1"/>
          <dgm:bulletEnabled val="1"/>
        </dgm:presLayoutVars>
      </dgm:prSet>
      <dgm:spPr/>
    </dgm:pt>
    <dgm:pt modelId="{02127EFE-B842-4F84-8708-09E7FF9B3693}" type="pres">
      <dgm:prSet presAssocID="{3884197D-98BE-4027-BE95-71012FE3E805}" presName="descendantText" presStyleLbl="alignAccFollowNode1" presStyleIdx="1" presStyleCnt="3">
        <dgm:presLayoutVars>
          <dgm:bulletEnabled val="1"/>
        </dgm:presLayoutVars>
      </dgm:prSet>
      <dgm:spPr/>
    </dgm:pt>
    <dgm:pt modelId="{286A16A6-388D-483E-87F1-5518E6D3B0E2}" type="pres">
      <dgm:prSet presAssocID="{C715560E-6FE6-47DE-8B13-05D45DD392B5}" presName="sp" presStyleCnt="0"/>
      <dgm:spPr/>
    </dgm:pt>
    <dgm:pt modelId="{A7BEEE5C-EC94-478E-A1F3-2523818748A9}" type="pres">
      <dgm:prSet presAssocID="{8BACFA3A-FABC-4798-8FA3-C976D53A7C20}" presName="linNode" presStyleCnt="0"/>
      <dgm:spPr/>
    </dgm:pt>
    <dgm:pt modelId="{80E5342A-C709-4735-95E1-756B50CC1308}" type="pres">
      <dgm:prSet presAssocID="{8BACFA3A-FABC-4798-8FA3-C976D53A7C20}" presName="parentText" presStyleLbl="node1" presStyleIdx="2" presStyleCnt="3">
        <dgm:presLayoutVars>
          <dgm:chMax val="1"/>
          <dgm:bulletEnabled val="1"/>
        </dgm:presLayoutVars>
      </dgm:prSet>
      <dgm:spPr/>
    </dgm:pt>
    <dgm:pt modelId="{C5CB5823-DD45-4058-AC5D-39A9B2229E47}" type="pres">
      <dgm:prSet presAssocID="{8BACFA3A-FABC-4798-8FA3-C976D53A7C20}" presName="descendantText" presStyleLbl="alignAccFollowNode1" presStyleIdx="2" presStyleCnt="3">
        <dgm:presLayoutVars>
          <dgm:bulletEnabled val="1"/>
        </dgm:presLayoutVars>
      </dgm:prSet>
      <dgm:spPr/>
    </dgm:pt>
  </dgm:ptLst>
  <dgm:cxnLst>
    <dgm:cxn modelId="{464C1F0D-1930-4AD9-AC66-850A6CABA5DE}" srcId="{A8DB0FD3-65A0-4904-A59D-4F6851F589EB}" destId="{36F2D62F-3BB2-462C-98B4-5CCFB560EFF9}" srcOrd="0" destOrd="0" parTransId="{F7121CC6-9EB3-4740-8C3A-AA06E7A82E06}" sibTransId="{A8344F16-A026-42DB-8270-5A1CE821B02D}"/>
    <dgm:cxn modelId="{A3E37B21-4F8A-496B-9266-9020908953D8}" srcId="{83CD67BA-D794-46D9-B28B-4C5979B1BA06}" destId="{A8DB0FD3-65A0-4904-A59D-4F6851F589EB}" srcOrd="0" destOrd="0" parTransId="{CCFB249C-9AC2-4EE0-825F-56AB2FC614C3}" sibTransId="{7DC024B5-25D2-49B5-8729-DCC5755A1A1D}"/>
    <dgm:cxn modelId="{B5E49835-1B72-42DF-AB83-FFF2D2480CC0}" type="presOf" srcId="{83CD67BA-D794-46D9-B28B-4C5979B1BA06}" destId="{840F2359-67BE-4139-BDA4-79FC1F4A463A}" srcOrd="0" destOrd="0" presId="urn:microsoft.com/office/officeart/2005/8/layout/vList5"/>
    <dgm:cxn modelId="{E0FF8E37-3F21-4BD7-BC79-CD8C1B2C5139}" type="presOf" srcId="{3884197D-98BE-4027-BE95-71012FE3E805}" destId="{9C5AB400-FAAC-4907-B48F-18C6B2D011EB}" srcOrd="0" destOrd="0" presId="urn:microsoft.com/office/officeart/2005/8/layout/vList5"/>
    <dgm:cxn modelId="{94035B3A-5BC7-45A7-9094-25EF7D49E21C}" type="presOf" srcId="{32A1C537-6164-4B7D-9B12-DA7AFFC5B893}" destId="{C5CB5823-DD45-4058-AC5D-39A9B2229E47}" srcOrd="0" destOrd="0" presId="urn:microsoft.com/office/officeart/2005/8/layout/vList5"/>
    <dgm:cxn modelId="{4CA54F4A-962D-4E9D-A014-079BA7943E75}" type="presOf" srcId="{8BACFA3A-FABC-4798-8FA3-C976D53A7C20}" destId="{80E5342A-C709-4735-95E1-756B50CC1308}" srcOrd="0" destOrd="0" presId="urn:microsoft.com/office/officeart/2005/8/layout/vList5"/>
    <dgm:cxn modelId="{92A7ED6A-488E-4800-8D9A-D1D82C422230}" type="presOf" srcId="{36F2D62F-3BB2-462C-98B4-5CCFB560EFF9}" destId="{D91C0411-E3B5-4585-89A7-E26C4FD9236E}" srcOrd="0" destOrd="0" presId="urn:microsoft.com/office/officeart/2005/8/layout/vList5"/>
    <dgm:cxn modelId="{4A11627B-252E-47D0-915C-DF0AE676F0D1}" srcId="{3884197D-98BE-4027-BE95-71012FE3E805}" destId="{A4299FC0-D746-4245-BA2A-C2B2E6FE1FF5}" srcOrd="1" destOrd="0" parTransId="{87B51AAE-2241-4495-A571-719B44DBDA75}" sibTransId="{BD5BAB75-C199-48AC-824B-16439A22594A}"/>
    <dgm:cxn modelId="{56DE1B82-661B-4A4F-9599-8BBC188AE080}" type="presOf" srcId="{A4299FC0-D746-4245-BA2A-C2B2E6FE1FF5}" destId="{02127EFE-B842-4F84-8708-09E7FF9B3693}" srcOrd="0" destOrd="1" presId="urn:microsoft.com/office/officeart/2005/8/layout/vList5"/>
    <dgm:cxn modelId="{7FA3B48D-5717-4246-BD44-809996F6AE4F}" srcId="{83CD67BA-D794-46D9-B28B-4C5979B1BA06}" destId="{3884197D-98BE-4027-BE95-71012FE3E805}" srcOrd="1" destOrd="0" parTransId="{1882797A-D966-4F83-805A-95D0DE131158}" sibTransId="{C715560E-6FE6-47DE-8B13-05D45DD392B5}"/>
    <dgm:cxn modelId="{ED433C92-7AC4-4A12-87F9-DA89E89C6A99}" type="presOf" srcId="{2F0A7D59-7812-44A1-B6BA-CD39B6B98EB4}" destId="{02127EFE-B842-4F84-8708-09E7FF9B3693}" srcOrd="0" destOrd="0" presId="urn:microsoft.com/office/officeart/2005/8/layout/vList5"/>
    <dgm:cxn modelId="{E995FD98-8420-432A-9869-43A88607DB65}" srcId="{83CD67BA-D794-46D9-B28B-4C5979B1BA06}" destId="{8BACFA3A-FABC-4798-8FA3-C976D53A7C20}" srcOrd="2" destOrd="0" parTransId="{DC8BDC85-D00F-4F3D-B390-163771494049}" sibTransId="{C32E6CFD-09D5-4A75-A6BD-D80A34336427}"/>
    <dgm:cxn modelId="{72C1B39F-ECC1-49FC-8A28-9E555962E18E}" srcId="{8BACFA3A-FABC-4798-8FA3-C976D53A7C20}" destId="{32A1C537-6164-4B7D-9B12-DA7AFFC5B893}" srcOrd="0" destOrd="0" parTransId="{77133B7B-AE37-413B-BA00-B64028E59D99}" sibTransId="{147C3494-F2DF-4526-9681-2F53322002B8}"/>
    <dgm:cxn modelId="{FBE3EFC9-FE98-4A44-BE81-644A2CBCFF10}" srcId="{3884197D-98BE-4027-BE95-71012FE3E805}" destId="{2F0A7D59-7812-44A1-B6BA-CD39B6B98EB4}" srcOrd="0" destOrd="0" parTransId="{6BA5A09C-36FF-4661-9BBD-920CD665CC27}" sibTransId="{8929F23E-06FC-4165-8A00-80F0F091816A}"/>
    <dgm:cxn modelId="{4DE249D0-C4D4-4F22-A5E0-A91CC8D1DC1D}" type="presOf" srcId="{A8DB0FD3-65A0-4904-A59D-4F6851F589EB}" destId="{62F12E98-1164-431F-BDB3-44C04AED8A87}" srcOrd="0" destOrd="0" presId="urn:microsoft.com/office/officeart/2005/8/layout/vList5"/>
    <dgm:cxn modelId="{8E0AC404-EC53-457D-9810-4E26462718BC}" type="presParOf" srcId="{840F2359-67BE-4139-BDA4-79FC1F4A463A}" destId="{C60DBBCD-1ECE-46D7-A0A4-D8A9E90F850E}" srcOrd="0" destOrd="0" presId="urn:microsoft.com/office/officeart/2005/8/layout/vList5"/>
    <dgm:cxn modelId="{09AE76D4-DF80-4DEE-9E97-0DA10A5AF306}" type="presParOf" srcId="{C60DBBCD-1ECE-46D7-A0A4-D8A9E90F850E}" destId="{62F12E98-1164-431F-BDB3-44C04AED8A87}" srcOrd="0" destOrd="0" presId="urn:microsoft.com/office/officeart/2005/8/layout/vList5"/>
    <dgm:cxn modelId="{6565B8F0-7401-4099-BC06-5F3F99A9BED8}" type="presParOf" srcId="{C60DBBCD-1ECE-46D7-A0A4-D8A9E90F850E}" destId="{D91C0411-E3B5-4585-89A7-E26C4FD9236E}" srcOrd="1" destOrd="0" presId="urn:microsoft.com/office/officeart/2005/8/layout/vList5"/>
    <dgm:cxn modelId="{351171DA-C5E0-460B-AA46-F3148A02ACF8}" type="presParOf" srcId="{840F2359-67BE-4139-BDA4-79FC1F4A463A}" destId="{52A0439E-0EC4-40F7-9540-EBCFF14F6434}" srcOrd="1" destOrd="0" presId="urn:microsoft.com/office/officeart/2005/8/layout/vList5"/>
    <dgm:cxn modelId="{ED7F29F9-4D5C-4A3B-9BC0-8F42AA034F2F}" type="presParOf" srcId="{840F2359-67BE-4139-BDA4-79FC1F4A463A}" destId="{86E7E3E3-3B14-497F-9703-82F8DC5C71F0}" srcOrd="2" destOrd="0" presId="urn:microsoft.com/office/officeart/2005/8/layout/vList5"/>
    <dgm:cxn modelId="{6CDDBA46-DE6C-43BB-91C8-E00F4AB40DAF}" type="presParOf" srcId="{86E7E3E3-3B14-497F-9703-82F8DC5C71F0}" destId="{9C5AB400-FAAC-4907-B48F-18C6B2D011EB}" srcOrd="0" destOrd="0" presId="urn:microsoft.com/office/officeart/2005/8/layout/vList5"/>
    <dgm:cxn modelId="{D09450FB-A33F-4A37-BC14-2E7756800F7A}" type="presParOf" srcId="{86E7E3E3-3B14-497F-9703-82F8DC5C71F0}" destId="{02127EFE-B842-4F84-8708-09E7FF9B3693}" srcOrd="1" destOrd="0" presId="urn:microsoft.com/office/officeart/2005/8/layout/vList5"/>
    <dgm:cxn modelId="{AE7D5C80-02C4-4638-A33D-02F88F5DE1FB}" type="presParOf" srcId="{840F2359-67BE-4139-BDA4-79FC1F4A463A}" destId="{286A16A6-388D-483E-87F1-5518E6D3B0E2}" srcOrd="3" destOrd="0" presId="urn:microsoft.com/office/officeart/2005/8/layout/vList5"/>
    <dgm:cxn modelId="{67958C42-D980-4916-BB5A-360C3BEEE0CF}" type="presParOf" srcId="{840F2359-67BE-4139-BDA4-79FC1F4A463A}" destId="{A7BEEE5C-EC94-478E-A1F3-2523818748A9}" srcOrd="4" destOrd="0" presId="urn:microsoft.com/office/officeart/2005/8/layout/vList5"/>
    <dgm:cxn modelId="{428B483B-8C5F-4F87-BB1E-697E240CCBF7}" type="presParOf" srcId="{A7BEEE5C-EC94-478E-A1F3-2523818748A9}" destId="{80E5342A-C709-4735-95E1-756B50CC1308}" srcOrd="0" destOrd="0" presId="urn:microsoft.com/office/officeart/2005/8/layout/vList5"/>
    <dgm:cxn modelId="{16DE0D72-DFBE-4EDD-BA94-F26BCA38C8F5}" type="presParOf" srcId="{A7BEEE5C-EC94-478E-A1F3-2523818748A9}" destId="{C5CB5823-DD45-4058-AC5D-39A9B2229E47}"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41C00A3-441B-426C-9938-16B490AA9E56}" type="doc">
      <dgm:prSet loTypeId="urn:microsoft.com/office/officeart/2005/8/layout/hProcess9" loCatId="process" qsTypeId="urn:microsoft.com/office/officeart/2005/8/quickstyle/simple4" qsCatId="simple" csTypeId="urn:microsoft.com/office/officeart/2005/8/colors/accent1_2" csCatId="accent1" phldr="1"/>
      <dgm:spPr/>
    </dgm:pt>
    <dgm:pt modelId="{C6F739D6-FD42-473F-9A50-95441E70454E}">
      <dgm:prSet phldrT="[Text]" custT="1"/>
      <dgm:spPr/>
      <dgm:t>
        <a:bodyPr/>
        <a:lstStyle/>
        <a:p>
          <a:pPr>
            <a:buFont typeface="Arial" panose="020B0604020202020204" pitchFamily="34" charset="0"/>
            <a:buChar char="•"/>
          </a:pPr>
          <a:r>
            <a:rPr lang="vi-VN" sz="800" dirty="0">
              <a:solidFill>
                <a:schemeClr val="bg1"/>
              </a:solidFill>
              <a:latin typeface="Anaheim" panose="020B0604020202020204" charset="0"/>
            </a:rPr>
            <a:t>Hệ số hồi quy của </a:t>
          </a:r>
          <a:r>
            <a:rPr lang="vi-VN" sz="800" b="1" dirty="0">
              <a:solidFill>
                <a:schemeClr val="bg1"/>
              </a:solidFill>
              <a:latin typeface="Anaheim" panose="020B0604020202020204" charset="0"/>
            </a:rPr>
            <a:t>Toán</a:t>
          </a:r>
          <a:r>
            <a:rPr lang="vi-VN" sz="800" dirty="0">
              <a:solidFill>
                <a:schemeClr val="bg1"/>
              </a:solidFill>
              <a:latin typeface="Anaheim" panose="020B0604020202020204" charset="0"/>
            </a:rPr>
            <a:t> cao hơn </a:t>
          </a:r>
          <a:r>
            <a:rPr lang="vi-VN" sz="800" b="1" dirty="0">
              <a:solidFill>
                <a:schemeClr val="bg1"/>
              </a:solidFill>
              <a:latin typeface="Anaheim" panose="020B0604020202020204" charset="0"/>
            </a:rPr>
            <a:t>Vật lí:</a:t>
          </a:r>
          <a:r>
            <a:rPr lang="vi-VN" sz="800" dirty="0">
              <a:solidFill>
                <a:schemeClr val="bg1"/>
              </a:solidFill>
              <a:latin typeface="Anaheim" panose="020B0604020202020204" charset="0"/>
            </a:rPr>
            <a:t> </a:t>
          </a:r>
        </a:p>
        <a:p>
          <a:pPr>
            <a:buFont typeface="Arial" panose="020B0604020202020204" pitchFamily="34" charset="0"/>
            <a:buChar char="•"/>
          </a:pPr>
          <a:r>
            <a:rPr lang="vi-VN" sz="800" dirty="0">
              <a:solidFill>
                <a:schemeClr val="bg1"/>
              </a:solidFill>
              <a:latin typeface="Anaheim" panose="020B0604020202020204" charset="0"/>
            </a:rPr>
            <a:t>Điều này cho thấy, khi điểm của cả hai môn tăng lên cùng một mức, điểm </a:t>
          </a:r>
          <a:r>
            <a:rPr lang="vi-VN" sz="800" b="1" dirty="0">
              <a:solidFill>
                <a:schemeClr val="bg1"/>
              </a:solidFill>
              <a:latin typeface="Anaheim" panose="020B0604020202020204" charset="0"/>
            </a:rPr>
            <a:t>Toán sẽ đóng góp nhiều hơn</a:t>
          </a:r>
          <a:r>
            <a:rPr lang="vi-VN" sz="800" dirty="0">
              <a:solidFill>
                <a:schemeClr val="bg1"/>
              </a:solidFill>
              <a:latin typeface="Anaheim" panose="020B0604020202020204" charset="0"/>
            </a:rPr>
            <a:t> vào sự gia tăng của điểm A00 so với điểm Lí.</a:t>
          </a:r>
          <a:endParaRPr lang="en-US" sz="800" dirty="0">
            <a:solidFill>
              <a:schemeClr val="bg1"/>
            </a:solidFill>
            <a:latin typeface="Anaheim" panose="020B0604020202020204" charset="0"/>
          </a:endParaRPr>
        </a:p>
      </dgm:t>
    </dgm:pt>
    <dgm:pt modelId="{F7DE7F2B-5CB1-4509-B7A9-FCFEC50D9CF8}" type="parTrans" cxnId="{81E9EAF9-9600-4876-B9B8-C2178F728E6A}">
      <dgm:prSet/>
      <dgm:spPr/>
      <dgm:t>
        <a:bodyPr/>
        <a:lstStyle/>
        <a:p>
          <a:endParaRPr lang="en-US" sz="2400">
            <a:solidFill>
              <a:schemeClr val="bg1"/>
            </a:solidFill>
            <a:latin typeface="Anaheim" panose="020B0604020202020204" charset="0"/>
          </a:endParaRPr>
        </a:p>
      </dgm:t>
    </dgm:pt>
    <dgm:pt modelId="{B4895132-7C90-4C43-AAB1-FDCDCFC35277}" type="sibTrans" cxnId="{81E9EAF9-9600-4876-B9B8-C2178F728E6A}">
      <dgm:prSet/>
      <dgm:spPr/>
      <dgm:t>
        <a:bodyPr/>
        <a:lstStyle/>
        <a:p>
          <a:endParaRPr lang="en-US" sz="2400">
            <a:solidFill>
              <a:schemeClr val="bg1"/>
            </a:solidFill>
            <a:latin typeface="Anaheim" panose="020B0604020202020204" charset="0"/>
          </a:endParaRPr>
        </a:p>
      </dgm:t>
    </dgm:pt>
    <dgm:pt modelId="{0323F13C-36AB-47CC-A73B-36F468C16AA8}">
      <dgm:prSet phldrT="[Text]" custT="1"/>
      <dgm:spPr/>
      <dgm:t>
        <a:bodyPr/>
        <a:lstStyle/>
        <a:p>
          <a:pPr>
            <a:buFont typeface="Arial" panose="020B0604020202020204" pitchFamily="34" charset="0"/>
            <a:buChar char="•"/>
          </a:pPr>
          <a:r>
            <a:rPr lang="en-US" sz="800" dirty="0" err="1">
              <a:solidFill>
                <a:schemeClr val="bg1"/>
              </a:solidFill>
              <a:latin typeface="Anaheim" panose="020B0604020202020204" charset="0"/>
            </a:rPr>
            <a:t>Cụ</a:t>
          </a:r>
          <a:r>
            <a:rPr lang="en-US" sz="800" dirty="0">
              <a:solidFill>
                <a:schemeClr val="bg1"/>
              </a:solidFill>
              <a:latin typeface="Anaheim" panose="020B0604020202020204" charset="0"/>
            </a:rPr>
            <a:t> thể: </a:t>
          </a:r>
        </a:p>
        <a:p>
          <a:pPr>
            <a:buFont typeface="Arial" panose="020B0604020202020204" pitchFamily="34" charset="0"/>
            <a:buChar char="•"/>
          </a:pPr>
          <a:r>
            <a:rPr lang="en-US" sz="800" dirty="0" err="1">
              <a:solidFill>
                <a:schemeClr val="bg1"/>
              </a:solidFill>
              <a:latin typeface="Anaheim" panose="020B0604020202020204" charset="0"/>
            </a:rPr>
            <a:t>Mỗi</a:t>
          </a:r>
          <a:r>
            <a:rPr lang="en-US" sz="800" dirty="0">
              <a:solidFill>
                <a:schemeClr val="bg1"/>
              </a:solidFill>
              <a:latin typeface="Anaheim" panose="020B0604020202020204" charset="0"/>
            </a:rPr>
            <a:t> 1 điểm </a:t>
          </a:r>
          <a:r>
            <a:rPr lang="en-US" sz="800" dirty="0" err="1">
              <a:solidFill>
                <a:schemeClr val="bg1"/>
              </a:solidFill>
              <a:latin typeface="Anaheim" panose="020B0604020202020204" charset="0"/>
            </a:rPr>
            <a:t>tăng</a:t>
          </a:r>
          <a:r>
            <a:rPr lang="en-US" sz="800" dirty="0">
              <a:solidFill>
                <a:schemeClr val="bg1"/>
              </a:solidFill>
              <a:latin typeface="Anaheim" panose="020B0604020202020204" charset="0"/>
            </a:rPr>
            <a:t> </a:t>
          </a:r>
          <a:r>
            <a:rPr lang="en-US" sz="800" dirty="0" err="1">
              <a:solidFill>
                <a:schemeClr val="bg1"/>
              </a:solidFill>
              <a:latin typeface="Anaheim" panose="020B0604020202020204" charset="0"/>
            </a:rPr>
            <a:t>trong</a:t>
          </a:r>
          <a:r>
            <a:rPr lang="en-US" sz="800" dirty="0">
              <a:solidFill>
                <a:schemeClr val="bg1"/>
              </a:solidFill>
              <a:latin typeface="Anaheim" panose="020B0604020202020204" charset="0"/>
            </a:rPr>
            <a:t> </a:t>
          </a:r>
          <a:r>
            <a:rPr lang="en-US" sz="800" b="1" dirty="0" err="1">
              <a:solidFill>
                <a:schemeClr val="bg1"/>
              </a:solidFill>
              <a:latin typeface="Anaheim" panose="020B0604020202020204" charset="0"/>
            </a:rPr>
            <a:t>Toán</a:t>
          </a:r>
          <a:r>
            <a:rPr lang="en-US" sz="800" b="1" dirty="0">
              <a:solidFill>
                <a:schemeClr val="bg1"/>
              </a:solidFill>
              <a:latin typeface="Anaheim" panose="020B0604020202020204" charset="0"/>
            </a:rPr>
            <a:t> </a:t>
          </a:r>
          <a:r>
            <a:rPr lang="en-US" sz="800" b="1" dirty="0" err="1">
              <a:solidFill>
                <a:schemeClr val="bg1"/>
              </a:solidFill>
              <a:latin typeface="Anaheim" panose="020B0604020202020204" charset="0"/>
            </a:rPr>
            <a:t>làm</a:t>
          </a:r>
          <a:r>
            <a:rPr lang="en-US" sz="800" b="1" dirty="0">
              <a:solidFill>
                <a:schemeClr val="bg1"/>
              </a:solidFill>
              <a:latin typeface="Anaheim" panose="020B0604020202020204" charset="0"/>
            </a:rPr>
            <a:t> </a:t>
          </a:r>
          <a:r>
            <a:rPr lang="en-US" sz="800" b="1" dirty="0" err="1">
              <a:solidFill>
                <a:schemeClr val="bg1"/>
              </a:solidFill>
              <a:latin typeface="Anaheim" panose="020B0604020202020204" charset="0"/>
            </a:rPr>
            <a:t>tăng</a:t>
          </a:r>
          <a:r>
            <a:rPr lang="en-US" sz="800" b="1" dirty="0">
              <a:solidFill>
                <a:schemeClr val="bg1"/>
              </a:solidFill>
              <a:latin typeface="Anaheim" panose="020B0604020202020204" charset="0"/>
            </a:rPr>
            <a:t> A00 </a:t>
          </a:r>
          <a:r>
            <a:rPr lang="en-US" sz="800" b="1" dirty="0" err="1">
              <a:solidFill>
                <a:schemeClr val="bg1"/>
              </a:solidFill>
              <a:latin typeface="Anaheim" panose="020B0604020202020204" charset="0"/>
            </a:rPr>
            <a:t>lên</a:t>
          </a:r>
          <a:r>
            <a:rPr lang="en-US" sz="800" b="1" dirty="0">
              <a:solidFill>
                <a:schemeClr val="bg1"/>
              </a:solidFill>
              <a:latin typeface="Anaheim" panose="020B0604020202020204" charset="0"/>
            </a:rPr>
            <a:t> ≈ 1.6 điểm</a:t>
          </a:r>
          <a:r>
            <a:rPr lang="en-US" sz="800" dirty="0">
              <a:solidFill>
                <a:schemeClr val="bg1"/>
              </a:solidFill>
              <a:latin typeface="Anaheim" panose="020B0604020202020204" charset="0"/>
            </a:rPr>
            <a:t>.</a:t>
          </a:r>
        </a:p>
        <a:p>
          <a:pPr>
            <a:buFont typeface="Arial" panose="020B0604020202020204" pitchFamily="34" charset="0"/>
            <a:buChar char="•"/>
          </a:pPr>
          <a:r>
            <a:rPr lang="en-US" sz="800" dirty="0">
              <a:solidFill>
                <a:schemeClr val="bg1"/>
              </a:solidFill>
              <a:latin typeface="Anaheim" panose="020B0604020202020204" charset="0"/>
            </a:rPr>
            <a:t>Trong </a:t>
          </a:r>
          <a:r>
            <a:rPr lang="en-US" sz="800" dirty="0" err="1">
              <a:solidFill>
                <a:schemeClr val="bg1"/>
              </a:solidFill>
              <a:latin typeface="Anaheim" panose="020B0604020202020204" charset="0"/>
            </a:rPr>
            <a:t>khi</a:t>
          </a:r>
          <a:r>
            <a:rPr lang="en-US" sz="800" dirty="0">
              <a:solidFill>
                <a:schemeClr val="bg1"/>
              </a:solidFill>
              <a:latin typeface="Anaheim" panose="020B0604020202020204" charset="0"/>
            </a:rPr>
            <a:t> </a:t>
          </a:r>
          <a:r>
            <a:rPr lang="en-US" sz="800" dirty="0" err="1">
              <a:solidFill>
                <a:schemeClr val="bg1"/>
              </a:solidFill>
              <a:latin typeface="Anaheim" panose="020B0604020202020204" charset="0"/>
            </a:rPr>
            <a:t>đó</a:t>
          </a:r>
          <a:r>
            <a:rPr lang="en-US" sz="800" dirty="0">
              <a:solidFill>
                <a:schemeClr val="bg1"/>
              </a:solidFill>
              <a:latin typeface="Anaheim" panose="020B0604020202020204" charset="0"/>
            </a:rPr>
            <a:t>, </a:t>
          </a:r>
          <a:r>
            <a:rPr lang="en-US" sz="800" dirty="0" err="1">
              <a:solidFill>
                <a:schemeClr val="bg1"/>
              </a:solidFill>
              <a:latin typeface="Anaheim" panose="020B0604020202020204" charset="0"/>
            </a:rPr>
            <a:t>mỗi</a:t>
          </a:r>
          <a:r>
            <a:rPr lang="en-US" sz="800" dirty="0">
              <a:solidFill>
                <a:schemeClr val="bg1"/>
              </a:solidFill>
              <a:latin typeface="Anaheim" panose="020B0604020202020204" charset="0"/>
            </a:rPr>
            <a:t> 1 điểm </a:t>
          </a:r>
          <a:r>
            <a:rPr lang="en-US" sz="800" dirty="0" err="1">
              <a:solidFill>
                <a:schemeClr val="bg1"/>
              </a:solidFill>
              <a:latin typeface="Anaheim" panose="020B0604020202020204" charset="0"/>
            </a:rPr>
            <a:t>tăng</a:t>
          </a:r>
          <a:r>
            <a:rPr lang="en-US" sz="800" dirty="0">
              <a:solidFill>
                <a:schemeClr val="bg1"/>
              </a:solidFill>
              <a:latin typeface="Anaheim" panose="020B0604020202020204" charset="0"/>
            </a:rPr>
            <a:t> </a:t>
          </a:r>
          <a:r>
            <a:rPr lang="en-US" sz="800" dirty="0" err="1">
              <a:solidFill>
                <a:schemeClr val="bg1"/>
              </a:solidFill>
              <a:latin typeface="Anaheim" panose="020B0604020202020204" charset="0"/>
            </a:rPr>
            <a:t>trong</a:t>
          </a:r>
          <a:r>
            <a:rPr lang="en-US" sz="800" dirty="0">
              <a:solidFill>
                <a:schemeClr val="bg1"/>
              </a:solidFill>
              <a:latin typeface="Anaheim" panose="020B0604020202020204" charset="0"/>
            </a:rPr>
            <a:t> </a:t>
          </a:r>
          <a:r>
            <a:rPr lang="en-US" sz="800" b="1" dirty="0" err="1">
              <a:solidFill>
                <a:schemeClr val="bg1"/>
              </a:solidFill>
              <a:latin typeface="Anaheim" panose="020B0604020202020204" charset="0"/>
            </a:rPr>
            <a:t>Lí</a:t>
          </a:r>
          <a:r>
            <a:rPr lang="en-US" sz="800" b="1" dirty="0">
              <a:solidFill>
                <a:schemeClr val="bg1"/>
              </a:solidFill>
              <a:latin typeface="Anaheim" panose="020B0604020202020204" charset="0"/>
            </a:rPr>
            <a:t> </a:t>
          </a:r>
          <a:r>
            <a:rPr lang="en-US" sz="800" b="1" dirty="0" err="1">
              <a:solidFill>
                <a:schemeClr val="bg1"/>
              </a:solidFill>
              <a:latin typeface="Anaheim" panose="020B0604020202020204" charset="0"/>
            </a:rPr>
            <a:t>chỉ</a:t>
          </a:r>
          <a:r>
            <a:rPr lang="en-US" sz="800" b="1" dirty="0">
              <a:solidFill>
                <a:schemeClr val="bg1"/>
              </a:solidFill>
              <a:latin typeface="Anaheim" panose="020B0604020202020204" charset="0"/>
            </a:rPr>
            <a:t> </a:t>
          </a:r>
          <a:r>
            <a:rPr lang="en-US" sz="800" b="1" dirty="0" err="1">
              <a:solidFill>
                <a:schemeClr val="bg1"/>
              </a:solidFill>
              <a:latin typeface="Anaheim" panose="020B0604020202020204" charset="0"/>
            </a:rPr>
            <a:t>làm</a:t>
          </a:r>
          <a:r>
            <a:rPr lang="en-US" sz="800" b="1" dirty="0">
              <a:solidFill>
                <a:schemeClr val="bg1"/>
              </a:solidFill>
              <a:latin typeface="Anaheim" panose="020B0604020202020204" charset="0"/>
            </a:rPr>
            <a:t> </a:t>
          </a:r>
          <a:r>
            <a:rPr lang="en-US" sz="800" b="1" dirty="0" err="1">
              <a:solidFill>
                <a:schemeClr val="bg1"/>
              </a:solidFill>
              <a:latin typeface="Anaheim" panose="020B0604020202020204" charset="0"/>
            </a:rPr>
            <a:t>tăng</a:t>
          </a:r>
          <a:r>
            <a:rPr lang="en-US" sz="800" b="1" dirty="0">
              <a:solidFill>
                <a:schemeClr val="bg1"/>
              </a:solidFill>
              <a:latin typeface="Anaheim" panose="020B0604020202020204" charset="0"/>
            </a:rPr>
            <a:t> A00 </a:t>
          </a:r>
          <a:r>
            <a:rPr lang="en-US" sz="800" b="1" dirty="0" err="1">
              <a:solidFill>
                <a:schemeClr val="bg1"/>
              </a:solidFill>
              <a:latin typeface="Anaheim" panose="020B0604020202020204" charset="0"/>
            </a:rPr>
            <a:t>lên</a:t>
          </a:r>
          <a:r>
            <a:rPr lang="en-US" sz="800" b="1" dirty="0">
              <a:solidFill>
                <a:schemeClr val="bg1"/>
              </a:solidFill>
              <a:latin typeface="Anaheim" panose="020B0604020202020204" charset="0"/>
            </a:rPr>
            <a:t> ≈ 1.2 điểm.</a:t>
          </a:r>
          <a:endParaRPr lang="en-US" sz="800" dirty="0">
            <a:solidFill>
              <a:schemeClr val="bg1"/>
            </a:solidFill>
            <a:latin typeface="Anaheim" panose="020B0604020202020204" charset="0"/>
          </a:endParaRPr>
        </a:p>
      </dgm:t>
    </dgm:pt>
    <dgm:pt modelId="{7ABF8327-A700-4C9D-BED1-2ABA0DC534AC}" type="parTrans" cxnId="{6DAC17A0-BE9B-47E1-9013-65EB418D768C}">
      <dgm:prSet/>
      <dgm:spPr/>
      <dgm:t>
        <a:bodyPr/>
        <a:lstStyle/>
        <a:p>
          <a:endParaRPr lang="en-US" sz="2400">
            <a:solidFill>
              <a:schemeClr val="bg1"/>
            </a:solidFill>
            <a:latin typeface="Anaheim" panose="020B0604020202020204" charset="0"/>
          </a:endParaRPr>
        </a:p>
      </dgm:t>
    </dgm:pt>
    <dgm:pt modelId="{A2268FA7-D4B9-4B97-846D-DAB3E2C968F6}" type="sibTrans" cxnId="{6DAC17A0-BE9B-47E1-9013-65EB418D768C}">
      <dgm:prSet/>
      <dgm:spPr/>
      <dgm:t>
        <a:bodyPr/>
        <a:lstStyle/>
        <a:p>
          <a:endParaRPr lang="en-US" sz="2400">
            <a:solidFill>
              <a:schemeClr val="bg1"/>
            </a:solidFill>
            <a:latin typeface="Anaheim" panose="020B0604020202020204" charset="0"/>
          </a:endParaRPr>
        </a:p>
      </dgm:t>
    </dgm:pt>
    <dgm:pt modelId="{6D072522-B54A-4E65-9EBE-DBBCC18B6D6C}">
      <dgm:prSet phldrT="[Text]" custT="1"/>
      <dgm:spPr/>
      <dgm:t>
        <a:bodyPr/>
        <a:lstStyle/>
        <a:p>
          <a:r>
            <a:rPr lang="vi-VN" sz="800" dirty="0">
              <a:solidFill>
                <a:schemeClr val="bg1"/>
              </a:solidFill>
              <a:latin typeface="Anaheim" panose="020B0604020202020204" charset="0"/>
            </a:rPr>
            <a:t>Kết luận: Khi A00 đạt mức cao, sự đóng góp từ điểm Toán sẽ lớn hơn điểm Lí.</a:t>
          </a:r>
          <a:endParaRPr lang="en-US" sz="800" dirty="0">
            <a:solidFill>
              <a:schemeClr val="bg1"/>
            </a:solidFill>
            <a:latin typeface="Anaheim" panose="020B0604020202020204" charset="0"/>
          </a:endParaRPr>
        </a:p>
      </dgm:t>
    </dgm:pt>
    <dgm:pt modelId="{9653602A-E58C-471B-9157-4C2B28D85CAE}" type="parTrans" cxnId="{FF504C9B-7D48-4526-B0B3-4177417B3264}">
      <dgm:prSet/>
      <dgm:spPr/>
      <dgm:t>
        <a:bodyPr/>
        <a:lstStyle/>
        <a:p>
          <a:endParaRPr lang="en-US" sz="2400">
            <a:solidFill>
              <a:schemeClr val="bg1"/>
            </a:solidFill>
            <a:latin typeface="Anaheim" panose="020B0604020202020204" charset="0"/>
          </a:endParaRPr>
        </a:p>
      </dgm:t>
    </dgm:pt>
    <dgm:pt modelId="{E452E543-7E6D-4601-B948-1B8433AC7BA3}" type="sibTrans" cxnId="{FF504C9B-7D48-4526-B0B3-4177417B3264}">
      <dgm:prSet/>
      <dgm:spPr/>
      <dgm:t>
        <a:bodyPr/>
        <a:lstStyle/>
        <a:p>
          <a:endParaRPr lang="en-US" sz="2400">
            <a:solidFill>
              <a:schemeClr val="bg1"/>
            </a:solidFill>
            <a:latin typeface="Anaheim" panose="020B0604020202020204" charset="0"/>
          </a:endParaRPr>
        </a:p>
      </dgm:t>
    </dgm:pt>
    <dgm:pt modelId="{11A389EA-FFA3-4462-81A3-AF77CED99E57}" type="pres">
      <dgm:prSet presAssocID="{F41C00A3-441B-426C-9938-16B490AA9E56}" presName="CompostProcess" presStyleCnt="0">
        <dgm:presLayoutVars>
          <dgm:dir/>
          <dgm:resizeHandles val="exact"/>
        </dgm:presLayoutVars>
      </dgm:prSet>
      <dgm:spPr/>
    </dgm:pt>
    <dgm:pt modelId="{306D8B3B-1E60-4FF3-9205-8F7172AC753D}" type="pres">
      <dgm:prSet presAssocID="{F41C00A3-441B-426C-9938-16B490AA9E56}" presName="arrow" presStyleLbl="bgShp" presStyleIdx="0" presStyleCnt="1"/>
      <dgm:spPr/>
    </dgm:pt>
    <dgm:pt modelId="{7ABA7E78-B17A-4A94-8FA0-ABE1553BA032}" type="pres">
      <dgm:prSet presAssocID="{F41C00A3-441B-426C-9938-16B490AA9E56}" presName="linearProcess" presStyleCnt="0"/>
      <dgm:spPr/>
    </dgm:pt>
    <dgm:pt modelId="{FA57FA23-D4A8-4578-A45D-42E6E4EFAFD0}" type="pres">
      <dgm:prSet presAssocID="{C6F739D6-FD42-473F-9A50-95441E70454E}" presName="textNode" presStyleLbl="node1" presStyleIdx="0" presStyleCnt="3">
        <dgm:presLayoutVars>
          <dgm:bulletEnabled val="1"/>
        </dgm:presLayoutVars>
      </dgm:prSet>
      <dgm:spPr/>
    </dgm:pt>
    <dgm:pt modelId="{95DDF1B0-406D-44D6-B109-A7B36BAF55A4}" type="pres">
      <dgm:prSet presAssocID="{B4895132-7C90-4C43-AAB1-FDCDCFC35277}" presName="sibTrans" presStyleCnt="0"/>
      <dgm:spPr/>
    </dgm:pt>
    <dgm:pt modelId="{7E7E6B4E-5B66-4563-A469-F8191A97C56A}" type="pres">
      <dgm:prSet presAssocID="{0323F13C-36AB-47CC-A73B-36F468C16AA8}" presName="textNode" presStyleLbl="node1" presStyleIdx="1" presStyleCnt="3">
        <dgm:presLayoutVars>
          <dgm:bulletEnabled val="1"/>
        </dgm:presLayoutVars>
      </dgm:prSet>
      <dgm:spPr/>
    </dgm:pt>
    <dgm:pt modelId="{8912ED0B-0451-4643-8BE3-33D9FA723707}" type="pres">
      <dgm:prSet presAssocID="{A2268FA7-D4B9-4B97-846D-DAB3E2C968F6}" presName="sibTrans" presStyleCnt="0"/>
      <dgm:spPr/>
    </dgm:pt>
    <dgm:pt modelId="{9E7CF5A7-D843-4189-B0E6-0AB968C94218}" type="pres">
      <dgm:prSet presAssocID="{6D072522-B54A-4E65-9EBE-DBBCC18B6D6C}" presName="textNode" presStyleLbl="node1" presStyleIdx="2" presStyleCnt="3">
        <dgm:presLayoutVars>
          <dgm:bulletEnabled val="1"/>
        </dgm:presLayoutVars>
      </dgm:prSet>
      <dgm:spPr/>
    </dgm:pt>
  </dgm:ptLst>
  <dgm:cxnLst>
    <dgm:cxn modelId="{5057701F-6421-49B8-95D5-5031F53D6CDB}" type="presOf" srcId="{C6F739D6-FD42-473F-9A50-95441E70454E}" destId="{FA57FA23-D4A8-4578-A45D-42E6E4EFAFD0}" srcOrd="0" destOrd="0" presId="urn:microsoft.com/office/officeart/2005/8/layout/hProcess9"/>
    <dgm:cxn modelId="{6157DC32-8824-4D1D-ABA5-13F14847F084}" type="presOf" srcId="{F41C00A3-441B-426C-9938-16B490AA9E56}" destId="{11A389EA-FFA3-4462-81A3-AF77CED99E57}" srcOrd="0" destOrd="0" presId="urn:microsoft.com/office/officeart/2005/8/layout/hProcess9"/>
    <dgm:cxn modelId="{693C7C3F-BEB0-45DF-A3F3-AA219A6F554C}" type="presOf" srcId="{6D072522-B54A-4E65-9EBE-DBBCC18B6D6C}" destId="{9E7CF5A7-D843-4189-B0E6-0AB968C94218}" srcOrd="0" destOrd="0" presId="urn:microsoft.com/office/officeart/2005/8/layout/hProcess9"/>
    <dgm:cxn modelId="{FF504C9B-7D48-4526-B0B3-4177417B3264}" srcId="{F41C00A3-441B-426C-9938-16B490AA9E56}" destId="{6D072522-B54A-4E65-9EBE-DBBCC18B6D6C}" srcOrd="2" destOrd="0" parTransId="{9653602A-E58C-471B-9157-4C2B28D85CAE}" sibTransId="{E452E543-7E6D-4601-B948-1B8433AC7BA3}"/>
    <dgm:cxn modelId="{6DAC17A0-BE9B-47E1-9013-65EB418D768C}" srcId="{F41C00A3-441B-426C-9938-16B490AA9E56}" destId="{0323F13C-36AB-47CC-A73B-36F468C16AA8}" srcOrd="1" destOrd="0" parTransId="{7ABF8327-A700-4C9D-BED1-2ABA0DC534AC}" sibTransId="{A2268FA7-D4B9-4B97-846D-DAB3E2C968F6}"/>
    <dgm:cxn modelId="{181542C8-B6F7-43F3-B890-1DD878C8A782}" type="presOf" srcId="{0323F13C-36AB-47CC-A73B-36F468C16AA8}" destId="{7E7E6B4E-5B66-4563-A469-F8191A97C56A}" srcOrd="0" destOrd="0" presId="urn:microsoft.com/office/officeart/2005/8/layout/hProcess9"/>
    <dgm:cxn modelId="{81E9EAF9-9600-4876-B9B8-C2178F728E6A}" srcId="{F41C00A3-441B-426C-9938-16B490AA9E56}" destId="{C6F739D6-FD42-473F-9A50-95441E70454E}" srcOrd="0" destOrd="0" parTransId="{F7DE7F2B-5CB1-4509-B7A9-FCFEC50D9CF8}" sibTransId="{B4895132-7C90-4C43-AAB1-FDCDCFC35277}"/>
    <dgm:cxn modelId="{C9D9E54C-6790-4DA5-AFFA-C9AB1F8E4C42}" type="presParOf" srcId="{11A389EA-FFA3-4462-81A3-AF77CED99E57}" destId="{306D8B3B-1E60-4FF3-9205-8F7172AC753D}" srcOrd="0" destOrd="0" presId="urn:microsoft.com/office/officeart/2005/8/layout/hProcess9"/>
    <dgm:cxn modelId="{DDD50E12-2BDB-432D-AC10-836C73C105F1}" type="presParOf" srcId="{11A389EA-FFA3-4462-81A3-AF77CED99E57}" destId="{7ABA7E78-B17A-4A94-8FA0-ABE1553BA032}" srcOrd="1" destOrd="0" presId="urn:microsoft.com/office/officeart/2005/8/layout/hProcess9"/>
    <dgm:cxn modelId="{FCD7B305-386A-4824-9DC2-075707602F7B}" type="presParOf" srcId="{7ABA7E78-B17A-4A94-8FA0-ABE1553BA032}" destId="{FA57FA23-D4A8-4578-A45D-42E6E4EFAFD0}" srcOrd="0" destOrd="0" presId="urn:microsoft.com/office/officeart/2005/8/layout/hProcess9"/>
    <dgm:cxn modelId="{2807FD29-367C-4F30-896B-8B02DAECA40F}" type="presParOf" srcId="{7ABA7E78-B17A-4A94-8FA0-ABE1553BA032}" destId="{95DDF1B0-406D-44D6-B109-A7B36BAF55A4}" srcOrd="1" destOrd="0" presId="urn:microsoft.com/office/officeart/2005/8/layout/hProcess9"/>
    <dgm:cxn modelId="{89AF7818-F5D0-43D6-A18D-2131C58E229C}" type="presParOf" srcId="{7ABA7E78-B17A-4A94-8FA0-ABE1553BA032}" destId="{7E7E6B4E-5B66-4563-A469-F8191A97C56A}" srcOrd="2" destOrd="0" presId="urn:microsoft.com/office/officeart/2005/8/layout/hProcess9"/>
    <dgm:cxn modelId="{615CFA31-7071-4FA4-A1CC-4322B1813C41}" type="presParOf" srcId="{7ABA7E78-B17A-4A94-8FA0-ABE1553BA032}" destId="{8912ED0B-0451-4643-8BE3-33D9FA723707}" srcOrd="3" destOrd="0" presId="urn:microsoft.com/office/officeart/2005/8/layout/hProcess9"/>
    <dgm:cxn modelId="{5894EBF2-9AFE-41DF-92A3-E73A76FD285B}" type="presParOf" srcId="{7ABA7E78-B17A-4A94-8FA0-ABE1553BA032}" destId="{9E7CF5A7-D843-4189-B0E6-0AB968C94218}"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ECD3D28-30DE-4B71-B091-B90F1F551FB2}" type="doc">
      <dgm:prSet loTypeId="urn:microsoft.com/office/officeart/2005/8/layout/process3" loCatId="process" qsTypeId="urn:microsoft.com/office/officeart/2005/8/quickstyle/simple4" qsCatId="simple" csTypeId="urn:microsoft.com/office/officeart/2005/8/colors/accent1_2" csCatId="accent1" phldr="1"/>
      <dgm:spPr/>
      <dgm:t>
        <a:bodyPr/>
        <a:lstStyle/>
        <a:p>
          <a:endParaRPr lang="en-US"/>
        </a:p>
      </dgm:t>
    </dgm:pt>
    <dgm:pt modelId="{1FF021BD-9F2A-4F0E-BDF9-5A33A5CC3E09}">
      <dgm:prSet phldrT="[Text]" custT="1"/>
      <dgm:spPr/>
      <dgm:t>
        <a:bodyPr/>
        <a:lstStyle/>
        <a:p>
          <a:r>
            <a:rPr lang="en-US" sz="900" b="0" dirty="0">
              <a:latin typeface="Anaheim" panose="020B0604020202020204" charset="0"/>
            </a:rPr>
            <a:t>Biểu </a:t>
          </a:r>
          <a:r>
            <a:rPr lang="en-US" sz="900" b="0" dirty="0" err="1">
              <a:latin typeface="Anaheim" panose="020B0604020202020204" charset="0"/>
            </a:rPr>
            <a:t>đồ</a:t>
          </a:r>
          <a:r>
            <a:rPr lang="en-US" sz="900" b="0" dirty="0">
              <a:latin typeface="Anaheim" panose="020B0604020202020204" charset="0"/>
            </a:rPr>
            <a:t> </a:t>
          </a:r>
          <a:r>
            <a:rPr lang="en-US" sz="900" b="0" dirty="0" err="1">
              <a:latin typeface="Anaheim" panose="020B0604020202020204" charset="0"/>
            </a:rPr>
            <a:t>Toán</a:t>
          </a:r>
          <a:r>
            <a:rPr lang="en-US" sz="900" b="0" dirty="0">
              <a:latin typeface="Anaheim" panose="020B0604020202020204" charset="0"/>
            </a:rPr>
            <a:t> </a:t>
          </a:r>
          <a:r>
            <a:rPr lang="en-US" sz="900" b="0" dirty="0" err="1">
              <a:latin typeface="Anaheim" panose="020B0604020202020204" charset="0"/>
            </a:rPr>
            <a:t>và</a:t>
          </a:r>
          <a:r>
            <a:rPr lang="en-US" sz="900" b="0" dirty="0">
              <a:latin typeface="Anaheim" panose="020B0604020202020204" charset="0"/>
            </a:rPr>
            <a:t> A00</a:t>
          </a:r>
        </a:p>
      </dgm:t>
    </dgm:pt>
    <dgm:pt modelId="{67A80DC1-07EC-4209-8163-A886EC829CD9}" type="parTrans" cxnId="{6FF5E78E-4861-44DD-A411-A44C7692E0CD}">
      <dgm:prSet/>
      <dgm:spPr/>
      <dgm:t>
        <a:bodyPr/>
        <a:lstStyle/>
        <a:p>
          <a:endParaRPr lang="en-US">
            <a:latin typeface="Anaheim" panose="020B0604020202020204" charset="0"/>
          </a:endParaRPr>
        </a:p>
      </dgm:t>
    </dgm:pt>
    <dgm:pt modelId="{4D938BF3-BFAE-4744-BC89-D640C60DF099}" type="sibTrans" cxnId="{6FF5E78E-4861-44DD-A411-A44C7692E0CD}">
      <dgm:prSet/>
      <dgm:spPr/>
      <dgm:t>
        <a:bodyPr/>
        <a:lstStyle/>
        <a:p>
          <a:endParaRPr lang="en-US" b="0">
            <a:latin typeface="Anaheim" panose="020B0604020202020204" charset="0"/>
          </a:endParaRPr>
        </a:p>
      </dgm:t>
    </dgm:pt>
    <dgm:pt modelId="{95F4F549-0025-4FBD-9AE5-47CF57B0E53C}">
      <dgm:prSet phldrT="[Text]" custT="1"/>
      <dgm:spPr/>
      <dgm:t>
        <a:bodyPr/>
        <a:lstStyle/>
        <a:p>
          <a:r>
            <a:rPr lang="vi-VN" sz="800" b="0" dirty="0">
              <a:solidFill>
                <a:schemeClr val="bg2"/>
              </a:solidFill>
              <a:latin typeface="Anaheim" panose="020B0604020202020204" charset="0"/>
            </a:rPr>
            <a:t>Phân bố điểm xung quanh đường hồi quy của Toán khá chặt chẽ, chứng tỏ mối quan hệ giữa Toán và A00 là rõ ràng và ổn định.</a:t>
          </a:r>
          <a:endParaRPr lang="en-US" sz="800" b="0" dirty="0">
            <a:solidFill>
              <a:schemeClr val="bg2"/>
            </a:solidFill>
            <a:latin typeface="Anaheim" panose="020B0604020202020204" charset="0"/>
          </a:endParaRPr>
        </a:p>
      </dgm:t>
    </dgm:pt>
    <dgm:pt modelId="{90B97E24-A617-4FED-8AE8-93D904F644CA}" type="parTrans" cxnId="{5009D224-BA8D-4073-BE19-CBB3DF78F811}">
      <dgm:prSet/>
      <dgm:spPr/>
      <dgm:t>
        <a:bodyPr/>
        <a:lstStyle/>
        <a:p>
          <a:endParaRPr lang="en-US">
            <a:latin typeface="Anaheim" panose="020B0604020202020204" charset="0"/>
          </a:endParaRPr>
        </a:p>
      </dgm:t>
    </dgm:pt>
    <dgm:pt modelId="{3ABBDF91-A7DF-4765-8B07-5D9D6F0D184E}" type="sibTrans" cxnId="{5009D224-BA8D-4073-BE19-CBB3DF78F811}">
      <dgm:prSet/>
      <dgm:spPr/>
      <dgm:t>
        <a:bodyPr/>
        <a:lstStyle/>
        <a:p>
          <a:endParaRPr lang="en-US">
            <a:latin typeface="Anaheim" panose="020B0604020202020204" charset="0"/>
          </a:endParaRPr>
        </a:p>
      </dgm:t>
    </dgm:pt>
    <dgm:pt modelId="{EE9A6F4E-897D-402D-A22D-60D320B6D1FC}">
      <dgm:prSet phldrT="[Text]" custT="1"/>
      <dgm:spPr/>
      <dgm:t>
        <a:bodyPr/>
        <a:lstStyle/>
        <a:p>
          <a:r>
            <a:rPr lang="en-US" sz="900" b="0" dirty="0">
              <a:latin typeface="Anaheim" panose="020B0604020202020204" charset="0"/>
            </a:rPr>
            <a:t>Biểu </a:t>
          </a:r>
          <a:r>
            <a:rPr lang="en-US" sz="900" b="0" dirty="0" err="1">
              <a:latin typeface="Anaheim" panose="020B0604020202020204" charset="0"/>
            </a:rPr>
            <a:t>đồ</a:t>
          </a:r>
          <a:r>
            <a:rPr lang="en-US" sz="900" b="0" dirty="0">
              <a:latin typeface="Anaheim" panose="020B0604020202020204" charset="0"/>
            </a:rPr>
            <a:t> </a:t>
          </a:r>
          <a:r>
            <a:rPr lang="en-US" sz="900" b="0" dirty="0" err="1">
              <a:latin typeface="Anaheim" panose="020B0604020202020204" charset="0"/>
            </a:rPr>
            <a:t>Vật</a:t>
          </a:r>
          <a:r>
            <a:rPr lang="en-US" sz="900" b="0" dirty="0">
              <a:latin typeface="Anaheim" panose="020B0604020202020204" charset="0"/>
            </a:rPr>
            <a:t> </a:t>
          </a:r>
          <a:r>
            <a:rPr lang="en-US" sz="900" b="0" dirty="0" err="1">
              <a:latin typeface="Anaheim" panose="020B0604020202020204" charset="0"/>
            </a:rPr>
            <a:t>lý</a:t>
          </a:r>
          <a:r>
            <a:rPr lang="en-US" sz="900" b="0" dirty="0">
              <a:latin typeface="Anaheim" panose="020B0604020202020204" charset="0"/>
            </a:rPr>
            <a:t> </a:t>
          </a:r>
          <a:r>
            <a:rPr lang="en-US" sz="900" b="0" dirty="0" err="1">
              <a:latin typeface="Anaheim" panose="020B0604020202020204" charset="0"/>
            </a:rPr>
            <a:t>và</a:t>
          </a:r>
          <a:r>
            <a:rPr lang="en-US" sz="900" b="0" dirty="0">
              <a:latin typeface="Anaheim" panose="020B0604020202020204" charset="0"/>
            </a:rPr>
            <a:t> A00</a:t>
          </a:r>
        </a:p>
      </dgm:t>
    </dgm:pt>
    <dgm:pt modelId="{E8868F1E-EDD7-4ADC-AA63-B1BFFC62419F}" type="parTrans" cxnId="{14D5537D-D331-4631-99FA-1A80CD376FDF}">
      <dgm:prSet/>
      <dgm:spPr/>
      <dgm:t>
        <a:bodyPr/>
        <a:lstStyle/>
        <a:p>
          <a:endParaRPr lang="en-US">
            <a:latin typeface="Anaheim" panose="020B0604020202020204" charset="0"/>
          </a:endParaRPr>
        </a:p>
      </dgm:t>
    </dgm:pt>
    <dgm:pt modelId="{4CBA04C0-4F27-49EC-B1C6-D6BAC2668E45}" type="sibTrans" cxnId="{14D5537D-D331-4631-99FA-1A80CD376FDF}">
      <dgm:prSet/>
      <dgm:spPr/>
      <dgm:t>
        <a:bodyPr/>
        <a:lstStyle/>
        <a:p>
          <a:endParaRPr lang="en-US" b="0">
            <a:latin typeface="Anaheim" panose="020B0604020202020204" charset="0"/>
          </a:endParaRPr>
        </a:p>
      </dgm:t>
    </dgm:pt>
    <dgm:pt modelId="{6D15A760-463B-4D21-BD47-1C6802064308}">
      <dgm:prSet phldrT="[Text]" custT="1"/>
      <dgm:spPr/>
      <dgm:t>
        <a:bodyPr/>
        <a:lstStyle/>
        <a:p>
          <a:r>
            <a:rPr lang="vi-VN" sz="800" b="0" dirty="0">
              <a:solidFill>
                <a:schemeClr val="bg2"/>
              </a:solidFill>
              <a:latin typeface="Anaheim" panose="020B0604020202020204" charset="0"/>
            </a:rPr>
            <a:t>Phân bố điểm xung quanh đường hồi quy của Vật </a:t>
          </a:r>
          <a:r>
            <a:rPr lang="en-US" sz="800" b="0" dirty="0" err="1">
              <a:solidFill>
                <a:schemeClr val="bg2"/>
              </a:solidFill>
              <a:latin typeface="Anaheim" panose="020B0604020202020204" charset="0"/>
            </a:rPr>
            <a:t>lý</a:t>
          </a:r>
          <a:r>
            <a:rPr lang="vi-VN" sz="800" b="0" dirty="0">
              <a:solidFill>
                <a:schemeClr val="bg2"/>
              </a:solidFill>
              <a:latin typeface="Anaheim" panose="020B0604020202020204" charset="0"/>
            </a:rPr>
            <a:t> có vẻ phân tán hơn so với điểm toán, thể hiện rằng mối quan hệ giữa Vật l</a:t>
          </a:r>
          <a:r>
            <a:rPr lang="en-US" sz="800" b="0" dirty="0">
              <a:solidFill>
                <a:schemeClr val="bg2"/>
              </a:solidFill>
              <a:latin typeface="Anaheim" panose="020B0604020202020204" charset="0"/>
            </a:rPr>
            <a:t>ý</a:t>
          </a:r>
          <a:r>
            <a:rPr lang="vi-VN" sz="800" b="0" dirty="0">
              <a:solidFill>
                <a:schemeClr val="bg2"/>
              </a:solidFill>
              <a:latin typeface="Anaheim" panose="020B0604020202020204" charset="0"/>
            </a:rPr>
            <a:t> và A00 yếu hơn một chút.</a:t>
          </a:r>
          <a:endParaRPr lang="en-US" sz="800" b="0" dirty="0">
            <a:solidFill>
              <a:schemeClr val="bg2"/>
            </a:solidFill>
            <a:latin typeface="Anaheim" panose="020B0604020202020204" charset="0"/>
          </a:endParaRPr>
        </a:p>
      </dgm:t>
    </dgm:pt>
    <dgm:pt modelId="{465D8856-10F3-4CE6-A05E-F2492B22D3B0}" type="parTrans" cxnId="{CD301803-F56E-475E-BC46-34D2805C4532}">
      <dgm:prSet/>
      <dgm:spPr/>
      <dgm:t>
        <a:bodyPr/>
        <a:lstStyle/>
        <a:p>
          <a:endParaRPr lang="en-US">
            <a:latin typeface="Anaheim" panose="020B0604020202020204" charset="0"/>
          </a:endParaRPr>
        </a:p>
      </dgm:t>
    </dgm:pt>
    <dgm:pt modelId="{DA43B54B-D4F3-40DA-8B71-F323F24BA298}" type="sibTrans" cxnId="{CD301803-F56E-475E-BC46-34D2805C4532}">
      <dgm:prSet/>
      <dgm:spPr/>
      <dgm:t>
        <a:bodyPr/>
        <a:lstStyle/>
        <a:p>
          <a:endParaRPr lang="en-US">
            <a:latin typeface="Anaheim" panose="020B0604020202020204" charset="0"/>
          </a:endParaRPr>
        </a:p>
      </dgm:t>
    </dgm:pt>
    <dgm:pt modelId="{B7E37637-671D-42C8-AE61-BF47BC93A7ED}">
      <dgm:prSet phldrT="[Text]" custT="1"/>
      <dgm:spPr/>
      <dgm:t>
        <a:bodyPr/>
        <a:lstStyle/>
        <a:p>
          <a:r>
            <a:rPr lang="en-US" sz="700" b="0" dirty="0">
              <a:latin typeface="Anaheim" panose="020B0604020202020204" charset="0"/>
            </a:rPr>
            <a:t>Khi điểm khối A00 </a:t>
          </a:r>
          <a:r>
            <a:rPr lang="en-US" sz="700" b="0" dirty="0" err="1">
              <a:latin typeface="Anaheim" panose="020B0604020202020204" charset="0"/>
            </a:rPr>
            <a:t>cao</a:t>
          </a:r>
          <a:r>
            <a:rPr lang="en-US" sz="700" b="0" dirty="0">
              <a:latin typeface="Anaheim" panose="020B0604020202020204" charset="0"/>
            </a:rPr>
            <a:t> </a:t>
          </a:r>
          <a:r>
            <a:rPr lang="en-US" sz="700" b="0" dirty="0" err="1">
              <a:latin typeface="Anaheim" panose="020B0604020202020204" charset="0"/>
            </a:rPr>
            <a:t>từ</a:t>
          </a:r>
          <a:r>
            <a:rPr lang="en-US" sz="700" b="0" dirty="0">
              <a:latin typeface="Anaheim" panose="020B0604020202020204" charset="0"/>
            </a:rPr>
            <a:t> 24 điểm </a:t>
          </a:r>
          <a:r>
            <a:rPr lang="en-US" sz="700" b="0" dirty="0" err="1">
              <a:latin typeface="Anaheim" panose="020B0604020202020204" charset="0"/>
            </a:rPr>
            <a:t>trở</a:t>
          </a:r>
          <a:r>
            <a:rPr lang="en-US" sz="700" b="0" dirty="0">
              <a:latin typeface="Anaheim" panose="020B0604020202020204" charset="0"/>
            </a:rPr>
            <a:t> </a:t>
          </a:r>
          <a:r>
            <a:rPr lang="en-US" sz="700" b="0" dirty="0" err="1">
              <a:latin typeface="Anaheim" panose="020B0604020202020204" charset="0"/>
            </a:rPr>
            <a:t>lên</a:t>
          </a:r>
          <a:endParaRPr lang="en-US" sz="700" b="0" dirty="0">
            <a:latin typeface="Anaheim" panose="020B0604020202020204" charset="0"/>
          </a:endParaRPr>
        </a:p>
      </dgm:t>
    </dgm:pt>
    <dgm:pt modelId="{CE126886-6694-4D91-A43A-4CF28951F4C9}" type="parTrans" cxnId="{91FF5861-59CD-4773-AC70-617ED22AF52E}">
      <dgm:prSet/>
      <dgm:spPr/>
      <dgm:t>
        <a:bodyPr/>
        <a:lstStyle/>
        <a:p>
          <a:endParaRPr lang="en-US">
            <a:latin typeface="Anaheim" panose="020B0604020202020204" charset="0"/>
          </a:endParaRPr>
        </a:p>
      </dgm:t>
    </dgm:pt>
    <dgm:pt modelId="{F21AB32E-C5C0-4644-9EA5-693D280283FD}" type="sibTrans" cxnId="{91FF5861-59CD-4773-AC70-617ED22AF52E}">
      <dgm:prSet/>
      <dgm:spPr/>
      <dgm:t>
        <a:bodyPr/>
        <a:lstStyle/>
        <a:p>
          <a:endParaRPr lang="en-US" b="0">
            <a:latin typeface="Anaheim" panose="020B0604020202020204" charset="0"/>
          </a:endParaRPr>
        </a:p>
      </dgm:t>
    </dgm:pt>
    <dgm:pt modelId="{9890CB67-45B0-45F0-AF8A-39F1FC1CF987}">
      <dgm:prSet phldrT="[Text]"/>
      <dgm:spPr/>
      <dgm:t>
        <a:bodyPr/>
        <a:lstStyle/>
        <a:p>
          <a:r>
            <a:rPr lang="vi-VN" b="0" dirty="0">
              <a:solidFill>
                <a:schemeClr val="bg2"/>
              </a:solidFill>
              <a:latin typeface="Anaheim" panose="020B0604020202020204" charset="0"/>
            </a:rPr>
            <a:t>Khi điểm A00 cao (ví dụ, từ 24 trở lên), các học sinh thường có điểm cao đồng đều ở cả ba môn, trung bình mỗi môn 8 điểm.</a:t>
          </a:r>
          <a:endParaRPr lang="en-US" b="0" dirty="0">
            <a:solidFill>
              <a:schemeClr val="bg2"/>
            </a:solidFill>
            <a:latin typeface="Anaheim" panose="020B0604020202020204" charset="0"/>
          </a:endParaRPr>
        </a:p>
      </dgm:t>
    </dgm:pt>
    <dgm:pt modelId="{908BD1F8-6B15-4232-8212-143B55A92023}" type="parTrans" cxnId="{23F84482-064C-4502-9733-B1DBCA64D522}">
      <dgm:prSet/>
      <dgm:spPr/>
      <dgm:t>
        <a:bodyPr/>
        <a:lstStyle/>
        <a:p>
          <a:endParaRPr lang="en-US">
            <a:latin typeface="Anaheim" panose="020B0604020202020204" charset="0"/>
          </a:endParaRPr>
        </a:p>
      </dgm:t>
    </dgm:pt>
    <dgm:pt modelId="{927044DD-F319-417B-80E5-835D5FDC8C81}" type="sibTrans" cxnId="{23F84482-064C-4502-9733-B1DBCA64D522}">
      <dgm:prSet/>
      <dgm:spPr/>
      <dgm:t>
        <a:bodyPr/>
        <a:lstStyle/>
        <a:p>
          <a:endParaRPr lang="en-US">
            <a:latin typeface="Anaheim" panose="020B0604020202020204" charset="0"/>
          </a:endParaRPr>
        </a:p>
      </dgm:t>
    </dgm:pt>
    <dgm:pt modelId="{AF3159B7-9AB8-4BE9-ABDC-4C1148F707FD}">
      <dgm:prSet phldrT="[Text]" custT="1"/>
      <dgm:spPr/>
      <dgm:t>
        <a:bodyPr/>
        <a:lstStyle/>
        <a:p>
          <a:r>
            <a:rPr lang="vi-VN" sz="800" b="0" dirty="0">
              <a:solidFill>
                <a:schemeClr val="bg2"/>
              </a:solidFill>
              <a:latin typeface="Anaheim" panose="020B0604020202020204" charset="0"/>
            </a:rPr>
            <a:t>Đường hồi quy có độ dốc lớn hơn, cho thấy điểm Toán có tác động mạnh hơn đến sự biến động của điểm A00.</a:t>
          </a:r>
          <a:endParaRPr lang="en-US" sz="800" b="0" dirty="0">
            <a:solidFill>
              <a:schemeClr val="bg2"/>
            </a:solidFill>
            <a:latin typeface="Anaheim" panose="020B0604020202020204" charset="0"/>
          </a:endParaRPr>
        </a:p>
      </dgm:t>
    </dgm:pt>
    <dgm:pt modelId="{A2444C23-0C80-4641-B07F-66EDCEE9B5A9}" type="parTrans" cxnId="{5806DB41-6004-40D9-9076-678D13CC45CE}">
      <dgm:prSet/>
      <dgm:spPr/>
      <dgm:t>
        <a:bodyPr/>
        <a:lstStyle/>
        <a:p>
          <a:endParaRPr lang="en-US">
            <a:latin typeface="Anaheim" panose="020B0604020202020204" charset="0"/>
          </a:endParaRPr>
        </a:p>
      </dgm:t>
    </dgm:pt>
    <dgm:pt modelId="{EE85DBEA-3B21-47EC-84C9-7917F410F7B4}" type="sibTrans" cxnId="{5806DB41-6004-40D9-9076-678D13CC45CE}">
      <dgm:prSet/>
      <dgm:spPr/>
      <dgm:t>
        <a:bodyPr/>
        <a:lstStyle/>
        <a:p>
          <a:endParaRPr lang="en-US">
            <a:latin typeface="Anaheim" panose="020B0604020202020204" charset="0"/>
          </a:endParaRPr>
        </a:p>
      </dgm:t>
    </dgm:pt>
    <dgm:pt modelId="{FB7842A9-4A57-4FCD-A660-42B1877EB5C3}">
      <dgm:prSet phldrT="[Text]" custT="1"/>
      <dgm:spPr/>
      <dgm:t>
        <a:bodyPr/>
        <a:lstStyle/>
        <a:p>
          <a:r>
            <a:rPr lang="vi-VN" sz="800" b="0" dirty="0">
              <a:solidFill>
                <a:schemeClr val="bg2"/>
              </a:solidFill>
              <a:latin typeface="Anaheim" panose="020B0604020202020204" charset="0"/>
            </a:rPr>
            <a:t>Độ dốc của đường hồi quy nhỏ hơn so với Toán, củng cố rằng điểm L</a:t>
          </a:r>
          <a:r>
            <a:rPr lang="en-US" sz="800" b="0" dirty="0">
              <a:solidFill>
                <a:schemeClr val="bg2"/>
              </a:solidFill>
              <a:latin typeface="Anaheim" panose="020B0604020202020204" charset="0"/>
            </a:rPr>
            <a:t>ý</a:t>
          </a:r>
          <a:r>
            <a:rPr lang="vi-VN" sz="800" b="0" dirty="0">
              <a:solidFill>
                <a:schemeClr val="bg2"/>
              </a:solidFill>
              <a:latin typeface="Anaheim" panose="020B0604020202020204" charset="0"/>
            </a:rPr>
            <a:t> có tác động nhỏ hơn đến điểm A00 so với Toán.</a:t>
          </a:r>
          <a:endParaRPr lang="en-US" sz="800" b="0" dirty="0">
            <a:solidFill>
              <a:schemeClr val="bg2"/>
            </a:solidFill>
            <a:latin typeface="Anaheim" panose="020B0604020202020204" charset="0"/>
          </a:endParaRPr>
        </a:p>
      </dgm:t>
    </dgm:pt>
    <dgm:pt modelId="{8F7409B7-B793-437D-BC42-F3D07C70F4AA}" type="parTrans" cxnId="{85484E7F-9EF4-43D3-ACF0-9588DB26AB3A}">
      <dgm:prSet/>
      <dgm:spPr/>
      <dgm:t>
        <a:bodyPr/>
        <a:lstStyle/>
        <a:p>
          <a:endParaRPr lang="en-US">
            <a:latin typeface="Anaheim" panose="020B0604020202020204" charset="0"/>
          </a:endParaRPr>
        </a:p>
      </dgm:t>
    </dgm:pt>
    <dgm:pt modelId="{8C43D5D0-4A35-489D-BCD6-59FCC35BEACC}" type="sibTrans" cxnId="{85484E7F-9EF4-43D3-ACF0-9588DB26AB3A}">
      <dgm:prSet/>
      <dgm:spPr/>
      <dgm:t>
        <a:bodyPr/>
        <a:lstStyle/>
        <a:p>
          <a:endParaRPr lang="en-US">
            <a:latin typeface="Anaheim" panose="020B0604020202020204" charset="0"/>
          </a:endParaRPr>
        </a:p>
      </dgm:t>
    </dgm:pt>
    <dgm:pt modelId="{EE979803-5B9B-46D2-8665-11AD7C75E5FC}">
      <dgm:prSet phldrT="[Text]"/>
      <dgm:spPr/>
      <dgm:t>
        <a:bodyPr/>
        <a:lstStyle/>
        <a:p>
          <a:pPr>
            <a:buFont typeface="Arial" panose="020B0604020202020204" pitchFamily="34" charset="0"/>
            <a:buChar char="•"/>
          </a:pPr>
          <a:r>
            <a:rPr lang="en-US" b="0" dirty="0" err="1">
              <a:solidFill>
                <a:schemeClr val="bg2"/>
              </a:solidFill>
              <a:latin typeface="Anaheim" panose="020B0604020202020204" charset="0"/>
            </a:rPr>
            <a:t>Tuy</a:t>
          </a:r>
          <a:r>
            <a:rPr lang="en-US" b="0" dirty="0">
              <a:solidFill>
                <a:schemeClr val="bg2"/>
              </a:solidFill>
              <a:latin typeface="Anaheim" panose="020B0604020202020204" charset="0"/>
            </a:rPr>
            <a:t> </a:t>
          </a:r>
          <a:r>
            <a:rPr lang="en-US" b="0" dirty="0" err="1">
              <a:solidFill>
                <a:schemeClr val="bg2"/>
              </a:solidFill>
              <a:latin typeface="Anaheim" panose="020B0604020202020204" charset="0"/>
            </a:rPr>
            <a:t>nhiên</a:t>
          </a:r>
          <a:r>
            <a:rPr lang="en-US" b="0" dirty="0">
              <a:solidFill>
                <a:schemeClr val="bg2"/>
              </a:solidFill>
              <a:latin typeface="Anaheim" panose="020B0604020202020204" charset="0"/>
            </a:rPr>
            <a:t>: </a:t>
          </a:r>
        </a:p>
      </dgm:t>
    </dgm:pt>
    <dgm:pt modelId="{4FFD9259-2E69-47C0-AA83-9B755EDD9763}" type="parTrans" cxnId="{74A6F906-AF70-4754-A5ED-F813E0040B66}">
      <dgm:prSet/>
      <dgm:spPr/>
      <dgm:t>
        <a:bodyPr/>
        <a:lstStyle/>
        <a:p>
          <a:endParaRPr lang="en-US">
            <a:latin typeface="Anaheim" panose="020B0604020202020204" charset="0"/>
          </a:endParaRPr>
        </a:p>
      </dgm:t>
    </dgm:pt>
    <dgm:pt modelId="{61E140C0-8FE2-46FD-A4D6-D697ECA4676C}" type="sibTrans" cxnId="{74A6F906-AF70-4754-A5ED-F813E0040B66}">
      <dgm:prSet/>
      <dgm:spPr/>
      <dgm:t>
        <a:bodyPr/>
        <a:lstStyle/>
        <a:p>
          <a:endParaRPr lang="en-US">
            <a:latin typeface="Anaheim" panose="020B0604020202020204" charset="0"/>
          </a:endParaRPr>
        </a:p>
      </dgm:t>
    </dgm:pt>
    <dgm:pt modelId="{44159643-475B-4B56-8E0E-FF24C8CEFFF2}">
      <dgm:prSet/>
      <dgm:spPr/>
      <dgm:t>
        <a:bodyPr/>
        <a:lstStyle/>
        <a:p>
          <a:pPr>
            <a:buFont typeface="Arial" panose="020B0604020202020204" pitchFamily="34" charset="0"/>
            <a:buChar char="•"/>
          </a:pPr>
          <a:r>
            <a:rPr lang="vi-VN" b="0" dirty="0">
              <a:solidFill>
                <a:schemeClr val="bg2"/>
              </a:solidFill>
              <a:latin typeface="Anaheim" panose="020B0604020202020204" charset="0"/>
            </a:rPr>
            <a:t>Từ hệ số hồi quy, điểm Toán đóng góp nhiều hơn. Nghĩa là, để đạt được điểm A00 cao, điểm Toán phải được đẩy cao hơn so với Vật l</a:t>
          </a:r>
          <a:r>
            <a:rPr lang="en-US" b="0" dirty="0">
              <a:solidFill>
                <a:schemeClr val="bg2"/>
              </a:solidFill>
              <a:latin typeface="Anaheim" panose="020B0604020202020204" charset="0"/>
            </a:rPr>
            <a:t>ý</a:t>
          </a:r>
          <a:r>
            <a:rPr lang="vi-VN" b="0" dirty="0">
              <a:solidFill>
                <a:schemeClr val="bg2"/>
              </a:solidFill>
              <a:latin typeface="Anaheim" panose="020B0604020202020204" charset="0"/>
            </a:rPr>
            <a:t>.</a:t>
          </a:r>
        </a:p>
      </dgm:t>
    </dgm:pt>
    <dgm:pt modelId="{1B88171C-4308-4C73-806E-3DD3C3FAF3F6}" type="parTrans" cxnId="{0EDCE130-732E-44EF-8BE8-3EF962AE2A79}">
      <dgm:prSet/>
      <dgm:spPr/>
      <dgm:t>
        <a:bodyPr/>
        <a:lstStyle/>
        <a:p>
          <a:endParaRPr lang="en-US">
            <a:latin typeface="Anaheim" panose="020B0604020202020204" charset="0"/>
          </a:endParaRPr>
        </a:p>
      </dgm:t>
    </dgm:pt>
    <dgm:pt modelId="{30072717-9EC4-4690-8CFE-9892FF1192AB}" type="sibTrans" cxnId="{0EDCE130-732E-44EF-8BE8-3EF962AE2A79}">
      <dgm:prSet/>
      <dgm:spPr/>
      <dgm:t>
        <a:bodyPr/>
        <a:lstStyle/>
        <a:p>
          <a:endParaRPr lang="en-US">
            <a:latin typeface="Anaheim" panose="020B0604020202020204" charset="0"/>
          </a:endParaRPr>
        </a:p>
      </dgm:t>
    </dgm:pt>
    <dgm:pt modelId="{C4B47F06-338D-4AB9-A153-C08C17060481}">
      <dgm:prSet/>
      <dgm:spPr/>
      <dgm:t>
        <a:bodyPr/>
        <a:lstStyle/>
        <a:p>
          <a:pPr>
            <a:buFont typeface="Arial" panose="020B0604020202020204" pitchFamily="34" charset="0"/>
            <a:buChar char="•"/>
          </a:pPr>
          <a:r>
            <a:rPr lang="vi-VN" b="0" dirty="0">
              <a:solidFill>
                <a:schemeClr val="bg2"/>
              </a:solidFill>
              <a:latin typeface="Anaheim" panose="020B0604020202020204" charset="0"/>
            </a:rPr>
            <a:t>Biểu đồ mối quan hệ cho thấy điểm Toán có mối quan hệ mạnh hơn với điểm A00, nghĩa là học sinh có điểm Toán cao sẽ có khả năng kéo A00 lên đáng kể, bất kể điểm L</a:t>
          </a:r>
          <a:r>
            <a:rPr lang="en-US" b="0" dirty="0">
              <a:solidFill>
                <a:schemeClr val="bg2"/>
              </a:solidFill>
              <a:latin typeface="Anaheim" panose="020B0604020202020204" charset="0"/>
            </a:rPr>
            <a:t>ý</a:t>
          </a:r>
          <a:r>
            <a:rPr lang="vi-VN" b="0" dirty="0">
              <a:solidFill>
                <a:schemeClr val="bg2"/>
              </a:solidFill>
              <a:latin typeface="Anaheim" panose="020B0604020202020204" charset="0"/>
            </a:rPr>
            <a:t> như thế nào.</a:t>
          </a:r>
        </a:p>
      </dgm:t>
    </dgm:pt>
    <dgm:pt modelId="{4E1C7CFF-8A10-4BA6-A150-7448A0311D1A}" type="parTrans" cxnId="{6E98E26F-F13B-42BF-9B9B-C472CE50BD28}">
      <dgm:prSet/>
      <dgm:spPr/>
      <dgm:t>
        <a:bodyPr/>
        <a:lstStyle/>
        <a:p>
          <a:endParaRPr lang="en-US">
            <a:latin typeface="Anaheim" panose="020B0604020202020204" charset="0"/>
          </a:endParaRPr>
        </a:p>
      </dgm:t>
    </dgm:pt>
    <dgm:pt modelId="{BFF7289A-B589-4904-AD7F-D6451CAB8459}" type="sibTrans" cxnId="{6E98E26F-F13B-42BF-9B9B-C472CE50BD28}">
      <dgm:prSet/>
      <dgm:spPr/>
      <dgm:t>
        <a:bodyPr/>
        <a:lstStyle/>
        <a:p>
          <a:endParaRPr lang="en-US">
            <a:latin typeface="Anaheim" panose="020B0604020202020204" charset="0"/>
          </a:endParaRPr>
        </a:p>
      </dgm:t>
    </dgm:pt>
    <dgm:pt modelId="{71FA6993-0398-4B58-A0F8-AE6BD4A775D6}">
      <dgm:prSet custT="1"/>
      <dgm:spPr/>
      <dgm:t>
        <a:bodyPr/>
        <a:lstStyle/>
        <a:p>
          <a:r>
            <a:rPr lang="en-US" sz="1050" b="0" dirty="0" err="1">
              <a:latin typeface="Anaheim" panose="020B0604020202020204" charset="0"/>
            </a:rPr>
            <a:t>Kết</a:t>
          </a:r>
          <a:r>
            <a:rPr lang="en-US" sz="1050" b="0" dirty="0">
              <a:latin typeface="Anaheim" panose="020B0604020202020204" charset="0"/>
            </a:rPr>
            <a:t> </a:t>
          </a:r>
          <a:r>
            <a:rPr lang="en-US" sz="1050" b="0" dirty="0" err="1">
              <a:latin typeface="Anaheim" panose="020B0604020202020204" charset="0"/>
            </a:rPr>
            <a:t>luận</a:t>
          </a:r>
          <a:endParaRPr lang="en-US" sz="1050" b="0" dirty="0">
            <a:latin typeface="Anaheim" panose="020B0604020202020204" charset="0"/>
          </a:endParaRPr>
        </a:p>
      </dgm:t>
    </dgm:pt>
    <dgm:pt modelId="{1588B1AE-2BE7-408D-88E2-6603B0977B88}" type="parTrans" cxnId="{26ADCAA5-C54A-424A-9729-4A9BDE17DBF5}">
      <dgm:prSet/>
      <dgm:spPr/>
      <dgm:t>
        <a:bodyPr/>
        <a:lstStyle/>
        <a:p>
          <a:endParaRPr lang="en-US">
            <a:latin typeface="Anaheim" panose="020B0604020202020204" charset="0"/>
          </a:endParaRPr>
        </a:p>
      </dgm:t>
    </dgm:pt>
    <dgm:pt modelId="{A0FBF1ED-06E0-496C-8E11-B7B64FDA2DDF}" type="sibTrans" cxnId="{26ADCAA5-C54A-424A-9729-4A9BDE17DBF5}">
      <dgm:prSet/>
      <dgm:spPr/>
      <dgm:t>
        <a:bodyPr/>
        <a:lstStyle/>
        <a:p>
          <a:endParaRPr lang="en-US">
            <a:latin typeface="Anaheim" panose="020B0604020202020204" charset="0"/>
          </a:endParaRPr>
        </a:p>
      </dgm:t>
    </dgm:pt>
    <dgm:pt modelId="{50FB2922-703B-41BE-AA6C-3C82C670E0B1}">
      <dgm:prSet/>
      <dgm:spPr/>
      <dgm:t>
        <a:bodyPr/>
        <a:lstStyle/>
        <a:p>
          <a:r>
            <a:rPr lang="vi-VN" dirty="0">
              <a:solidFill>
                <a:schemeClr val="bg2"/>
              </a:solidFill>
              <a:latin typeface="Anaheim" panose="020B0604020202020204" charset="0"/>
            </a:rPr>
            <a:t>Giả thuyết trên là hoàn toàn hợp lý và đã được chứng minh bởi dữ liệu qua mồ hình hồi quy và trực quan hóa dữ liệu. Bởi vì hệ số hồi quy lớn hơn và mối quan hệ tuyến tính chặt chẽ hơn của Toán với A00 chứng minh rằng điểm Toán có ảnh hưởng lớn hơn môn L</a:t>
          </a:r>
          <a:r>
            <a:rPr lang="en-US" dirty="0">
              <a:solidFill>
                <a:schemeClr val="bg2"/>
              </a:solidFill>
              <a:latin typeface="Anaheim" panose="020B0604020202020204" charset="0"/>
            </a:rPr>
            <a:t>ý</a:t>
          </a:r>
          <a:r>
            <a:rPr lang="vi-VN" dirty="0">
              <a:solidFill>
                <a:schemeClr val="bg2"/>
              </a:solidFill>
              <a:latin typeface="Anaheim" panose="020B0604020202020204" charset="0"/>
            </a:rPr>
            <a:t> trong việc đạt được điểm khối A00 cao. </a:t>
          </a:r>
          <a:endParaRPr lang="en-US" dirty="0">
            <a:solidFill>
              <a:schemeClr val="bg2"/>
            </a:solidFill>
            <a:latin typeface="Anaheim" panose="020B0604020202020204" charset="0"/>
          </a:endParaRPr>
        </a:p>
      </dgm:t>
    </dgm:pt>
    <dgm:pt modelId="{DCA5928D-23CE-4303-9823-5F7BC822324A}" type="parTrans" cxnId="{EFC7C068-7B9F-4FCC-9C88-BC40A83826CC}">
      <dgm:prSet/>
      <dgm:spPr/>
      <dgm:t>
        <a:bodyPr/>
        <a:lstStyle/>
        <a:p>
          <a:endParaRPr lang="en-US">
            <a:latin typeface="Anaheim" panose="020B0604020202020204" charset="0"/>
          </a:endParaRPr>
        </a:p>
      </dgm:t>
    </dgm:pt>
    <dgm:pt modelId="{3336CB66-B9CB-4493-A9B0-06A9F72E13D0}" type="sibTrans" cxnId="{EFC7C068-7B9F-4FCC-9C88-BC40A83826CC}">
      <dgm:prSet/>
      <dgm:spPr/>
      <dgm:t>
        <a:bodyPr/>
        <a:lstStyle/>
        <a:p>
          <a:endParaRPr lang="en-US">
            <a:latin typeface="Anaheim" panose="020B0604020202020204" charset="0"/>
          </a:endParaRPr>
        </a:p>
      </dgm:t>
    </dgm:pt>
    <dgm:pt modelId="{9ED2B0FE-C864-403E-97F1-0B9A8C986A5B}">
      <dgm:prSet/>
      <dgm:spPr/>
      <dgm:t>
        <a:bodyPr/>
        <a:lstStyle/>
        <a:p>
          <a:endParaRPr lang="en-US" dirty="0">
            <a:solidFill>
              <a:schemeClr val="bg2"/>
            </a:solidFill>
            <a:latin typeface="Anaheim" panose="020B0604020202020204" charset="0"/>
          </a:endParaRPr>
        </a:p>
      </dgm:t>
    </dgm:pt>
    <dgm:pt modelId="{ADB5A131-FD5F-4933-8DEF-C003F9C21719}" type="parTrans" cxnId="{B2E5C22F-8592-4EEE-B844-CCBFDE9A8841}">
      <dgm:prSet/>
      <dgm:spPr/>
      <dgm:t>
        <a:bodyPr/>
        <a:lstStyle/>
        <a:p>
          <a:endParaRPr lang="en-US">
            <a:latin typeface="Anaheim" panose="020B0604020202020204" charset="0"/>
          </a:endParaRPr>
        </a:p>
      </dgm:t>
    </dgm:pt>
    <dgm:pt modelId="{0E8A946F-0B47-4C7B-95CF-320DA14F6D3D}" type="sibTrans" cxnId="{B2E5C22F-8592-4EEE-B844-CCBFDE9A8841}">
      <dgm:prSet/>
      <dgm:spPr/>
      <dgm:t>
        <a:bodyPr/>
        <a:lstStyle/>
        <a:p>
          <a:endParaRPr lang="en-US">
            <a:latin typeface="Anaheim" panose="020B0604020202020204" charset="0"/>
          </a:endParaRPr>
        </a:p>
      </dgm:t>
    </dgm:pt>
    <dgm:pt modelId="{0A1EEB6A-2D45-43E8-84A1-05FCC6923557}">
      <dgm:prSet/>
      <dgm:spPr/>
      <dgm:t>
        <a:bodyPr/>
        <a:lstStyle/>
        <a:p>
          <a:r>
            <a:rPr lang="vi-VN" dirty="0">
              <a:solidFill>
                <a:schemeClr val="bg2"/>
              </a:solidFill>
              <a:latin typeface="Anaheim" panose="020B0604020202020204" charset="0"/>
            </a:rPr>
            <a:t>Nhưng không thể vì thế mà chỉ chú trọng 1 mình môn Toán mà không chú trọng các môn còn lại. Học sinh cần cân bằng cả 3 môn để đạt được điểm cao (≥ 27) một cách chắc chắn, phục vụ xét tuyển đại học.</a:t>
          </a:r>
          <a:endParaRPr lang="en-US" dirty="0">
            <a:solidFill>
              <a:schemeClr val="bg2"/>
            </a:solidFill>
            <a:latin typeface="Anaheim" panose="020B0604020202020204" charset="0"/>
          </a:endParaRPr>
        </a:p>
      </dgm:t>
    </dgm:pt>
    <dgm:pt modelId="{6A72FD81-841F-49A6-8B22-B6E7F812410D}" type="parTrans" cxnId="{E1EAD1A5-7F85-4CF4-8806-66915729CE15}">
      <dgm:prSet/>
      <dgm:spPr/>
      <dgm:t>
        <a:bodyPr/>
        <a:lstStyle/>
        <a:p>
          <a:endParaRPr lang="en-US">
            <a:latin typeface="Anaheim" panose="020B0604020202020204" charset="0"/>
          </a:endParaRPr>
        </a:p>
      </dgm:t>
    </dgm:pt>
    <dgm:pt modelId="{E5D62A81-EC1D-4158-8CE7-F40FC11FB1D9}" type="sibTrans" cxnId="{E1EAD1A5-7F85-4CF4-8806-66915729CE15}">
      <dgm:prSet/>
      <dgm:spPr/>
      <dgm:t>
        <a:bodyPr/>
        <a:lstStyle/>
        <a:p>
          <a:endParaRPr lang="en-US">
            <a:latin typeface="Anaheim" panose="020B0604020202020204" charset="0"/>
          </a:endParaRPr>
        </a:p>
      </dgm:t>
    </dgm:pt>
    <dgm:pt modelId="{2C45D40C-AC6E-4D12-8119-2E463A422D02}" type="pres">
      <dgm:prSet presAssocID="{1ECD3D28-30DE-4B71-B091-B90F1F551FB2}" presName="linearFlow" presStyleCnt="0">
        <dgm:presLayoutVars>
          <dgm:dir/>
          <dgm:animLvl val="lvl"/>
          <dgm:resizeHandles val="exact"/>
        </dgm:presLayoutVars>
      </dgm:prSet>
      <dgm:spPr/>
    </dgm:pt>
    <dgm:pt modelId="{C01CE362-7D4E-4B18-A6B1-F052887B6CB2}" type="pres">
      <dgm:prSet presAssocID="{1FF021BD-9F2A-4F0E-BDF9-5A33A5CC3E09}" presName="composite" presStyleCnt="0"/>
      <dgm:spPr/>
    </dgm:pt>
    <dgm:pt modelId="{A29412FB-553A-4689-B3A3-62B338C0C1A5}" type="pres">
      <dgm:prSet presAssocID="{1FF021BD-9F2A-4F0E-BDF9-5A33A5CC3E09}" presName="parTx" presStyleLbl="node1" presStyleIdx="0" presStyleCnt="4">
        <dgm:presLayoutVars>
          <dgm:chMax val="0"/>
          <dgm:chPref val="0"/>
          <dgm:bulletEnabled val="1"/>
        </dgm:presLayoutVars>
      </dgm:prSet>
      <dgm:spPr/>
    </dgm:pt>
    <dgm:pt modelId="{81973357-95D1-4EA3-B18D-C191D4F9C9A9}" type="pres">
      <dgm:prSet presAssocID="{1FF021BD-9F2A-4F0E-BDF9-5A33A5CC3E09}" presName="parSh" presStyleLbl="node1" presStyleIdx="0" presStyleCnt="4"/>
      <dgm:spPr/>
    </dgm:pt>
    <dgm:pt modelId="{46AD7968-0AEB-4107-9FD2-6F1315278283}" type="pres">
      <dgm:prSet presAssocID="{1FF021BD-9F2A-4F0E-BDF9-5A33A5CC3E09}" presName="desTx" presStyleLbl="fgAcc1" presStyleIdx="0" presStyleCnt="4">
        <dgm:presLayoutVars>
          <dgm:bulletEnabled val="1"/>
        </dgm:presLayoutVars>
      </dgm:prSet>
      <dgm:spPr/>
    </dgm:pt>
    <dgm:pt modelId="{2630447F-527F-4707-8AFE-570CC231DBFE}" type="pres">
      <dgm:prSet presAssocID="{4D938BF3-BFAE-4744-BC89-D640C60DF099}" presName="sibTrans" presStyleLbl="sibTrans2D1" presStyleIdx="0" presStyleCnt="3"/>
      <dgm:spPr/>
    </dgm:pt>
    <dgm:pt modelId="{C18B1D48-4412-4DFC-BB64-89B1E9A7AFBA}" type="pres">
      <dgm:prSet presAssocID="{4D938BF3-BFAE-4744-BC89-D640C60DF099}" presName="connTx" presStyleLbl="sibTrans2D1" presStyleIdx="0" presStyleCnt="3"/>
      <dgm:spPr/>
    </dgm:pt>
    <dgm:pt modelId="{6B22EA19-427A-4691-9ABF-262955531F6E}" type="pres">
      <dgm:prSet presAssocID="{EE9A6F4E-897D-402D-A22D-60D320B6D1FC}" presName="composite" presStyleCnt="0"/>
      <dgm:spPr/>
    </dgm:pt>
    <dgm:pt modelId="{456B3ABB-0BB3-4DCC-94D9-C988E8660B7C}" type="pres">
      <dgm:prSet presAssocID="{EE9A6F4E-897D-402D-A22D-60D320B6D1FC}" presName="parTx" presStyleLbl="node1" presStyleIdx="0" presStyleCnt="4">
        <dgm:presLayoutVars>
          <dgm:chMax val="0"/>
          <dgm:chPref val="0"/>
          <dgm:bulletEnabled val="1"/>
        </dgm:presLayoutVars>
      </dgm:prSet>
      <dgm:spPr/>
    </dgm:pt>
    <dgm:pt modelId="{2BF84DAB-8173-4869-B9F7-9872C10C6AFC}" type="pres">
      <dgm:prSet presAssocID="{EE9A6F4E-897D-402D-A22D-60D320B6D1FC}" presName="parSh" presStyleLbl="node1" presStyleIdx="1" presStyleCnt="4"/>
      <dgm:spPr/>
    </dgm:pt>
    <dgm:pt modelId="{C5125CA6-657C-405F-8531-B210932DE410}" type="pres">
      <dgm:prSet presAssocID="{EE9A6F4E-897D-402D-A22D-60D320B6D1FC}" presName="desTx" presStyleLbl="fgAcc1" presStyleIdx="1" presStyleCnt="4">
        <dgm:presLayoutVars>
          <dgm:bulletEnabled val="1"/>
        </dgm:presLayoutVars>
      </dgm:prSet>
      <dgm:spPr/>
    </dgm:pt>
    <dgm:pt modelId="{55864104-39A1-444A-92F9-094C4EC9D1E3}" type="pres">
      <dgm:prSet presAssocID="{4CBA04C0-4F27-49EC-B1C6-D6BAC2668E45}" presName="sibTrans" presStyleLbl="sibTrans2D1" presStyleIdx="1" presStyleCnt="3"/>
      <dgm:spPr/>
    </dgm:pt>
    <dgm:pt modelId="{CDCA7EBC-0898-4E39-9BEF-529B2D072580}" type="pres">
      <dgm:prSet presAssocID="{4CBA04C0-4F27-49EC-B1C6-D6BAC2668E45}" presName="connTx" presStyleLbl="sibTrans2D1" presStyleIdx="1" presStyleCnt="3"/>
      <dgm:spPr/>
    </dgm:pt>
    <dgm:pt modelId="{E090505B-E797-4385-A3DC-D56ADDACDFE2}" type="pres">
      <dgm:prSet presAssocID="{B7E37637-671D-42C8-AE61-BF47BC93A7ED}" presName="composite" presStyleCnt="0"/>
      <dgm:spPr/>
    </dgm:pt>
    <dgm:pt modelId="{AA5213A5-9CC0-4C3F-8EF7-5073B392EB85}" type="pres">
      <dgm:prSet presAssocID="{B7E37637-671D-42C8-AE61-BF47BC93A7ED}" presName="parTx" presStyleLbl="node1" presStyleIdx="1" presStyleCnt="4">
        <dgm:presLayoutVars>
          <dgm:chMax val="0"/>
          <dgm:chPref val="0"/>
          <dgm:bulletEnabled val="1"/>
        </dgm:presLayoutVars>
      </dgm:prSet>
      <dgm:spPr/>
    </dgm:pt>
    <dgm:pt modelId="{A23979C8-67AF-4268-B204-FC1FA9341BB6}" type="pres">
      <dgm:prSet presAssocID="{B7E37637-671D-42C8-AE61-BF47BC93A7ED}" presName="parSh" presStyleLbl="node1" presStyleIdx="2" presStyleCnt="4"/>
      <dgm:spPr/>
    </dgm:pt>
    <dgm:pt modelId="{6DF3E20B-B81A-47B4-93D1-3E79EB76B724}" type="pres">
      <dgm:prSet presAssocID="{B7E37637-671D-42C8-AE61-BF47BC93A7ED}" presName="desTx" presStyleLbl="fgAcc1" presStyleIdx="2" presStyleCnt="4">
        <dgm:presLayoutVars>
          <dgm:bulletEnabled val="1"/>
        </dgm:presLayoutVars>
      </dgm:prSet>
      <dgm:spPr/>
    </dgm:pt>
    <dgm:pt modelId="{86FF5567-697A-4CA1-A0E5-583453A5DB07}" type="pres">
      <dgm:prSet presAssocID="{F21AB32E-C5C0-4644-9EA5-693D280283FD}" presName="sibTrans" presStyleLbl="sibTrans2D1" presStyleIdx="2" presStyleCnt="3"/>
      <dgm:spPr/>
    </dgm:pt>
    <dgm:pt modelId="{909AA345-6E6E-46AB-9537-CD53F851BC57}" type="pres">
      <dgm:prSet presAssocID="{F21AB32E-C5C0-4644-9EA5-693D280283FD}" presName="connTx" presStyleLbl="sibTrans2D1" presStyleIdx="2" presStyleCnt="3"/>
      <dgm:spPr/>
    </dgm:pt>
    <dgm:pt modelId="{DD5AA3D8-163F-47D6-B70A-E253C4012047}" type="pres">
      <dgm:prSet presAssocID="{71FA6993-0398-4B58-A0F8-AE6BD4A775D6}" presName="composite" presStyleCnt="0"/>
      <dgm:spPr/>
    </dgm:pt>
    <dgm:pt modelId="{CAEB1073-C81E-4351-8FD3-DF9D2B2F7B71}" type="pres">
      <dgm:prSet presAssocID="{71FA6993-0398-4B58-A0F8-AE6BD4A775D6}" presName="parTx" presStyleLbl="node1" presStyleIdx="2" presStyleCnt="4">
        <dgm:presLayoutVars>
          <dgm:chMax val="0"/>
          <dgm:chPref val="0"/>
          <dgm:bulletEnabled val="1"/>
        </dgm:presLayoutVars>
      </dgm:prSet>
      <dgm:spPr/>
    </dgm:pt>
    <dgm:pt modelId="{25F19EF3-01D0-4A0B-97F8-3C9028605B4E}" type="pres">
      <dgm:prSet presAssocID="{71FA6993-0398-4B58-A0F8-AE6BD4A775D6}" presName="parSh" presStyleLbl="node1" presStyleIdx="3" presStyleCnt="4"/>
      <dgm:spPr/>
    </dgm:pt>
    <dgm:pt modelId="{BD57B7D1-715B-4E62-985D-E8AC63E95E09}" type="pres">
      <dgm:prSet presAssocID="{71FA6993-0398-4B58-A0F8-AE6BD4A775D6}" presName="desTx" presStyleLbl="fgAcc1" presStyleIdx="3" presStyleCnt="4">
        <dgm:presLayoutVars>
          <dgm:bulletEnabled val="1"/>
        </dgm:presLayoutVars>
      </dgm:prSet>
      <dgm:spPr/>
    </dgm:pt>
  </dgm:ptLst>
  <dgm:cxnLst>
    <dgm:cxn modelId="{CD301803-F56E-475E-BC46-34D2805C4532}" srcId="{EE9A6F4E-897D-402D-A22D-60D320B6D1FC}" destId="{6D15A760-463B-4D21-BD47-1C6802064308}" srcOrd="0" destOrd="0" parTransId="{465D8856-10F3-4CE6-A05E-F2492B22D3B0}" sibTransId="{DA43B54B-D4F3-40DA-8B71-F323F24BA298}"/>
    <dgm:cxn modelId="{3CBEDF06-CCC5-4BE0-9331-71D97D1FD5EF}" type="presOf" srcId="{F21AB32E-C5C0-4644-9EA5-693D280283FD}" destId="{86FF5567-697A-4CA1-A0E5-583453A5DB07}" srcOrd="0" destOrd="0" presId="urn:microsoft.com/office/officeart/2005/8/layout/process3"/>
    <dgm:cxn modelId="{74A6F906-AF70-4754-A5ED-F813E0040B66}" srcId="{B7E37637-671D-42C8-AE61-BF47BC93A7ED}" destId="{EE979803-5B9B-46D2-8665-11AD7C75E5FC}" srcOrd="1" destOrd="0" parTransId="{4FFD9259-2E69-47C0-AA83-9B755EDD9763}" sibTransId="{61E140C0-8FE2-46FD-A4D6-D697ECA4676C}"/>
    <dgm:cxn modelId="{1F47C108-5A41-4A36-A80A-3448AFACD9F6}" type="presOf" srcId="{4D938BF3-BFAE-4744-BC89-D640C60DF099}" destId="{2630447F-527F-4707-8AFE-570CC231DBFE}" srcOrd="0" destOrd="0" presId="urn:microsoft.com/office/officeart/2005/8/layout/process3"/>
    <dgm:cxn modelId="{FAE9D80B-13BE-42AA-A229-8069C2B21690}" type="presOf" srcId="{4D938BF3-BFAE-4744-BC89-D640C60DF099}" destId="{C18B1D48-4412-4DFC-BB64-89B1E9A7AFBA}" srcOrd="1" destOrd="0" presId="urn:microsoft.com/office/officeart/2005/8/layout/process3"/>
    <dgm:cxn modelId="{CC53A512-A2AA-45C8-AD95-98E3A774941A}" type="presOf" srcId="{50FB2922-703B-41BE-AA6C-3C82C670E0B1}" destId="{BD57B7D1-715B-4E62-985D-E8AC63E95E09}" srcOrd="0" destOrd="0" presId="urn:microsoft.com/office/officeart/2005/8/layout/process3"/>
    <dgm:cxn modelId="{6F228314-D4A6-4EB5-A3AD-36CE3CECAA44}" type="presOf" srcId="{6D15A760-463B-4D21-BD47-1C6802064308}" destId="{C5125CA6-657C-405F-8531-B210932DE410}" srcOrd="0" destOrd="0" presId="urn:microsoft.com/office/officeart/2005/8/layout/process3"/>
    <dgm:cxn modelId="{5009D224-BA8D-4073-BE19-CBB3DF78F811}" srcId="{1FF021BD-9F2A-4F0E-BDF9-5A33A5CC3E09}" destId="{95F4F549-0025-4FBD-9AE5-47CF57B0E53C}" srcOrd="0" destOrd="0" parTransId="{90B97E24-A617-4FED-8AE8-93D904F644CA}" sibTransId="{3ABBDF91-A7DF-4765-8B07-5D9D6F0D184E}"/>
    <dgm:cxn modelId="{178D5629-3C84-4FBF-9B9D-56FF4E15824D}" type="presOf" srcId="{C4B47F06-338D-4AB9-A153-C08C17060481}" destId="{6DF3E20B-B81A-47B4-93D1-3E79EB76B724}" srcOrd="0" destOrd="3" presId="urn:microsoft.com/office/officeart/2005/8/layout/process3"/>
    <dgm:cxn modelId="{B2E5C22F-8592-4EEE-B844-CCBFDE9A8841}" srcId="{71FA6993-0398-4B58-A0F8-AE6BD4A775D6}" destId="{9ED2B0FE-C864-403E-97F1-0B9A8C986A5B}" srcOrd="2" destOrd="0" parTransId="{ADB5A131-FD5F-4933-8DEF-C003F9C21719}" sibTransId="{0E8A946F-0B47-4C7B-95CF-320DA14F6D3D}"/>
    <dgm:cxn modelId="{0EDCE130-732E-44EF-8BE8-3EF962AE2A79}" srcId="{EE979803-5B9B-46D2-8665-11AD7C75E5FC}" destId="{44159643-475B-4B56-8E0E-FF24C8CEFFF2}" srcOrd="0" destOrd="0" parTransId="{1B88171C-4308-4C73-806E-3DD3C3FAF3F6}" sibTransId="{30072717-9EC4-4690-8CFE-9892FF1192AB}"/>
    <dgm:cxn modelId="{1DCAD932-92D6-457A-9C4D-E976B6FDB8AF}" type="presOf" srcId="{0A1EEB6A-2D45-43E8-84A1-05FCC6923557}" destId="{BD57B7D1-715B-4E62-985D-E8AC63E95E09}" srcOrd="0" destOrd="1" presId="urn:microsoft.com/office/officeart/2005/8/layout/process3"/>
    <dgm:cxn modelId="{71A18935-D781-4426-836D-629988A88C16}" type="presOf" srcId="{9890CB67-45B0-45F0-AF8A-39F1FC1CF987}" destId="{6DF3E20B-B81A-47B4-93D1-3E79EB76B724}" srcOrd="0" destOrd="0" presId="urn:microsoft.com/office/officeart/2005/8/layout/process3"/>
    <dgm:cxn modelId="{C59C743C-914B-4B97-87D6-73CD70D8ED00}" type="presOf" srcId="{95F4F549-0025-4FBD-9AE5-47CF57B0E53C}" destId="{46AD7968-0AEB-4107-9FD2-6F1315278283}" srcOrd="0" destOrd="0" presId="urn:microsoft.com/office/officeart/2005/8/layout/process3"/>
    <dgm:cxn modelId="{4073683D-1B98-4D0F-B4C2-550A1C1F3840}" type="presOf" srcId="{44159643-475B-4B56-8E0E-FF24C8CEFFF2}" destId="{6DF3E20B-B81A-47B4-93D1-3E79EB76B724}" srcOrd="0" destOrd="2" presId="urn:microsoft.com/office/officeart/2005/8/layout/process3"/>
    <dgm:cxn modelId="{91FF5861-59CD-4773-AC70-617ED22AF52E}" srcId="{1ECD3D28-30DE-4B71-B091-B90F1F551FB2}" destId="{B7E37637-671D-42C8-AE61-BF47BC93A7ED}" srcOrd="2" destOrd="0" parTransId="{CE126886-6694-4D91-A43A-4CF28951F4C9}" sibTransId="{F21AB32E-C5C0-4644-9EA5-693D280283FD}"/>
    <dgm:cxn modelId="{5806DB41-6004-40D9-9076-678D13CC45CE}" srcId="{1FF021BD-9F2A-4F0E-BDF9-5A33A5CC3E09}" destId="{AF3159B7-9AB8-4BE9-ABDC-4C1148F707FD}" srcOrd="1" destOrd="0" parTransId="{A2444C23-0C80-4641-B07F-66EDCEE9B5A9}" sibTransId="{EE85DBEA-3B21-47EC-84C9-7917F410F7B4}"/>
    <dgm:cxn modelId="{EFC7C068-7B9F-4FCC-9C88-BC40A83826CC}" srcId="{71FA6993-0398-4B58-A0F8-AE6BD4A775D6}" destId="{50FB2922-703B-41BE-AA6C-3C82C670E0B1}" srcOrd="0" destOrd="0" parTransId="{DCA5928D-23CE-4303-9823-5F7BC822324A}" sibTransId="{3336CB66-B9CB-4493-A9B0-06A9F72E13D0}"/>
    <dgm:cxn modelId="{8AB3326B-D613-476D-9985-8EC40565BB00}" type="presOf" srcId="{B7E37637-671D-42C8-AE61-BF47BC93A7ED}" destId="{AA5213A5-9CC0-4C3F-8EF7-5073B392EB85}" srcOrd="0" destOrd="0" presId="urn:microsoft.com/office/officeart/2005/8/layout/process3"/>
    <dgm:cxn modelId="{7897EE6D-FB2A-4ABB-8BA8-1F9A733D42EC}" type="presOf" srcId="{1ECD3D28-30DE-4B71-B091-B90F1F551FB2}" destId="{2C45D40C-AC6E-4D12-8119-2E463A422D02}" srcOrd="0" destOrd="0" presId="urn:microsoft.com/office/officeart/2005/8/layout/process3"/>
    <dgm:cxn modelId="{6E98E26F-F13B-42BF-9B9B-C472CE50BD28}" srcId="{EE979803-5B9B-46D2-8665-11AD7C75E5FC}" destId="{C4B47F06-338D-4AB9-A153-C08C17060481}" srcOrd="1" destOrd="0" parTransId="{4E1C7CFF-8A10-4BA6-A150-7448A0311D1A}" sibTransId="{BFF7289A-B589-4904-AD7F-D6451CAB8459}"/>
    <dgm:cxn modelId="{E6C4CE50-D0B9-404C-932B-9EB2F43C6E5C}" type="presOf" srcId="{EE9A6F4E-897D-402D-A22D-60D320B6D1FC}" destId="{2BF84DAB-8173-4869-B9F7-9872C10C6AFC}" srcOrd="1" destOrd="0" presId="urn:microsoft.com/office/officeart/2005/8/layout/process3"/>
    <dgm:cxn modelId="{2831B172-6F4B-4956-A646-990CA63CD5BC}" type="presOf" srcId="{B7E37637-671D-42C8-AE61-BF47BC93A7ED}" destId="{A23979C8-67AF-4268-B204-FC1FA9341BB6}" srcOrd="1" destOrd="0" presId="urn:microsoft.com/office/officeart/2005/8/layout/process3"/>
    <dgm:cxn modelId="{14D5537D-D331-4631-99FA-1A80CD376FDF}" srcId="{1ECD3D28-30DE-4B71-B091-B90F1F551FB2}" destId="{EE9A6F4E-897D-402D-A22D-60D320B6D1FC}" srcOrd="1" destOrd="0" parTransId="{E8868F1E-EDD7-4ADC-AA63-B1BFFC62419F}" sibTransId="{4CBA04C0-4F27-49EC-B1C6-D6BAC2668E45}"/>
    <dgm:cxn modelId="{85484E7F-9EF4-43D3-ACF0-9588DB26AB3A}" srcId="{EE9A6F4E-897D-402D-A22D-60D320B6D1FC}" destId="{FB7842A9-4A57-4FCD-A660-42B1877EB5C3}" srcOrd="1" destOrd="0" parTransId="{8F7409B7-B793-437D-BC42-F3D07C70F4AA}" sibTransId="{8C43D5D0-4A35-489D-BCD6-59FCC35BEACC}"/>
    <dgm:cxn modelId="{23F84482-064C-4502-9733-B1DBCA64D522}" srcId="{B7E37637-671D-42C8-AE61-BF47BC93A7ED}" destId="{9890CB67-45B0-45F0-AF8A-39F1FC1CF987}" srcOrd="0" destOrd="0" parTransId="{908BD1F8-6B15-4232-8212-143B55A92023}" sibTransId="{927044DD-F319-417B-80E5-835D5FDC8C81}"/>
    <dgm:cxn modelId="{6FF5E78E-4861-44DD-A411-A44C7692E0CD}" srcId="{1ECD3D28-30DE-4B71-B091-B90F1F551FB2}" destId="{1FF021BD-9F2A-4F0E-BDF9-5A33A5CC3E09}" srcOrd="0" destOrd="0" parTransId="{67A80DC1-07EC-4209-8163-A886EC829CD9}" sibTransId="{4D938BF3-BFAE-4744-BC89-D640C60DF099}"/>
    <dgm:cxn modelId="{5C294A94-D969-46C0-8C8F-8FDDD16F726A}" type="presOf" srcId="{4CBA04C0-4F27-49EC-B1C6-D6BAC2668E45}" destId="{55864104-39A1-444A-92F9-094C4EC9D1E3}" srcOrd="0" destOrd="0" presId="urn:microsoft.com/office/officeart/2005/8/layout/process3"/>
    <dgm:cxn modelId="{2E5E449F-5FEA-4BFB-B9A3-433A0B28304F}" type="presOf" srcId="{9ED2B0FE-C864-403E-97F1-0B9A8C986A5B}" destId="{BD57B7D1-715B-4E62-985D-E8AC63E95E09}" srcOrd="0" destOrd="2" presId="urn:microsoft.com/office/officeart/2005/8/layout/process3"/>
    <dgm:cxn modelId="{CD8710A4-8E01-4F3E-94B2-F594AB21329E}" type="presOf" srcId="{EE9A6F4E-897D-402D-A22D-60D320B6D1FC}" destId="{456B3ABB-0BB3-4DCC-94D9-C988E8660B7C}" srcOrd="0" destOrd="0" presId="urn:microsoft.com/office/officeart/2005/8/layout/process3"/>
    <dgm:cxn modelId="{26ADCAA5-C54A-424A-9729-4A9BDE17DBF5}" srcId="{1ECD3D28-30DE-4B71-B091-B90F1F551FB2}" destId="{71FA6993-0398-4B58-A0F8-AE6BD4A775D6}" srcOrd="3" destOrd="0" parTransId="{1588B1AE-2BE7-408D-88E2-6603B0977B88}" sibTransId="{A0FBF1ED-06E0-496C-8E11-B7B64FDA2DDF}"/>
    <dgm:cxn modelId="{E1EAD1A5-7F85-4CF4-8806-66915729CE15}" srcId="{71FA6993-0398-4B58-A0F8-AE6BD4A775D6}" destId="{0A1EEB6A-2D45-43E8-84A1-05FCC6923557}" srcOrd="1" destOrd="0" parTransId="{6A72FD81-841F-49A6-8B22-B6E7F812410D}" sibTransId="{E5D62A81-EC1D-4158-8CE7-F40FC11FB1D9}"/>
    <dgm:cxn modelId="{A195F3A5-5EA6-4140-B899-927DA1B2423D}" type="presOf" srcId="{FB7842A9-4A57-4FCD-A660-42B1877EB5C3}" destId="{C5125CA6-657C-405F-8531-B210932DE410}" srcOrd="0" destOrd="1" presId="urn:microsoft.com/office/officeart/2005/8/layout/process3"/>
    <dgm:cxn modelId="{6D825EA7-BC27-40AC-8353-6FB30D5CE2A8}" type="presOf" srcId="{AF3159B7-9AB8-4BE9-ABDC-4C1148F707FD}" destId="{46AD7968-0AEB-4107-9FD2-6F1315278283}" srcOrd="0" destOrd="1" presId="urn:microsoft.com/office/officeart/2005/8/layout/process3"/>
    <dgm:cxn modelId="{CFB976A9-73A8-419B-9E66-C87F89B7CBBC}" type="presOf" srcId="{4CBA04C0-4F27-49EC-B1C6-D6BAC2668E45}" destId="{CDCA7EBC-0898-4E39-9BEF-529B2D072580}" srcOrd="1" destOrd="0" presId="urn:microsoft.com/office/officeart/2005/8/layout/process3"/>
    <dgm:cxn modelId="{6D6EC6B7-79E9-4D84-BBE9-32E4C70EB625}" type="presOf" srcId="{71FA6993-0398-4B58-A0F8-AE6BD4A775D6}" destId="{CAEB1073-C81E-4351-8FD3-DF9D2B2F7B71}" srcOrd="0" destOrd="0" presId="urn:microsoft.com/office/officeart/2005/8/layout/process3"/>
    <dgm:cxn modelId="{4D2A7ACC-6B56-4C19-A7EF-3868DA120524}" type="presOf" srcId="{EE979803-5B9B-46D2-8665-11AD7C75E5FC}" destId="{6DF3E20B-B81A-47B4-93D1-3E79EB76B724}" srcOrd="0" destOrd="1" presId="urn:microsoft.com/office/officeart/2005/8/layout/process3"/>
    <dgm:cxn modelId="{182774DB-96E6-444B-AC70-509E18F82A74}" type="presOf" srcId="{F21AB32E-C5C0-4644-9EA5-693D280283FD}" destId="{909AA345-6E6E-46AB-9537-CD53F851BC57}" srcOrd="1" destOrd="0" presId="urn:microsoft.com/office/officeart/2005/8/layout/process3"/>
    <dgm:cxn modelId="{755E51EA-9917-487F-8E39-5C7A69361A89}" type="presOf" srcId="{1FF021BD-9F2A-4F0E-BDF9-5A33A5CC3E09}" destId="{A29412FB-553A-4689-B3A3-62B338C0C1A5}" srcOrd="0" destOrd="0" presId="urn:microsoft.com/office/officeart/2005/8/layout/process3"/>
    <dgm:cxn modelId="{4B2A2CED-F05A-4247-9D8F-A6BD6BBC01B8}" type="presOf" srcId="{71FA6993-0398-4B58-A0F8-AE6BD4A775D6}" destId="{25F19EF3-01D0-4A0B-97F8-3C9028605B4E}" srcOrd="1" destOrd="0" presId="urn:microsoft.com/office/officeart/2005/8/layout/process3"/>
    <dgm:cxn modelId="{D81AE2F5-3B78-4638-B339-5A832BB95CF9}" type="presOf" srcId="{1FF021BD-9F2A-4F0E-BDF9-5A33A5CC3E09}" destId="{81973357-95D1-4EA3-B18D-C191D4F9C9A9}" srcOrd="1" destOrd="0" presId="urn:microsoft.com/office/officeart/2005/8/layout/process3"/>
    <dgm:cxn modelId="{600CFEA6-0100-40F9-B2A0-A63250E07BE7}" type="presParOf" srcId="{2C45D40C-AC6E-4D12-8119-2E463A422D02}" destId="{C01CE362-7D4E-4B18-A6B1-F052887B6CB2}" srcOrd="0" destOrd="0" presId="urn:microsoft.com/office/officeart/2005/8/layout/process3"/>
    <dgm:cxn modelId="{6627C5FB-0F44-4970-B4E2-2382A870C00B}" type="presParOf" srcId="{C01CE362-7D4E-4B18-A6B1-F052887B6CB2}" destId="{A29412FB-553A-4689-B3A3-62B338C0C1A5}" srcOrd="0" destOrd="0" presId="urn:microsoft.com/office/officeart/2005/8/layout/process3"/>
    <dgm:cxn modelId="{0C14DB31-90A8-4874-A44D-68F16D04CBCC}" type="presParOf" srcId="{C01CE362-7D4E-4B18-A6B1-F052887B6CB2}" destId="{81973357-95D1-4EA3-B18D-C191D4F9C9A9}" srcOrd="1" destOrd="0" presId="urn:microsoft.com/office/officeart/2005/8/layout/process3"/>
    <dgm:cxn modelId="{209BF73B-65A3-4DCC-B666-CA5D06AB7105}" type="presParOf" srcId="{C01CE362-7D4E-4B18-A6B1-F052887B6CB2}" destId="{46AD7968-0AEB-4107-9FD2-6F1315278283}" srcOrd="2" destOrd="0" presId="urn:microsoft.com/office/officeart/2005/8/layout/process3"/>
    <dgm:cxn modelId="{820E9566-85A7-4E03-905D-472299926E47}" type="presParOf" srcId="{2C45D40C-AC6E-4D12-8119-2E463A422D02}" destId="{2630447F-527F-4707-8AFE-570CC231DBFE}" srcOrd="1" destOrd="0" presId="urn:microsoft.com/office/officeart/2005/8/layout/process3"/>
    <dgm:cxn modelId="{655BAE6A-54F5-41FB-8E04-135D2BC7845A}" type="presParOf" srcId="{2630447F-527F-4707-8AFE-570CC231DBFE}" destId="{C18B1D48-4412-4DFC-BB64-89B1E9A7AFBA}" srcOrd="0" destOrd="0" presId="urn:microsoft.com/office/officeart/2005/8/layout/process3"/>
    <dgm:cxn modelId="{8A513F46-64FE-4ACE-A918-1D7E0D184E52}" type="presParOf" srcId="{2C45D40C-AC6E-4D12-8119-2E463A422D02}" destId="{6B22EA19-427A-4691-9ABF-262955531F6E}" srcOrd="2" destOrd="0" presId="urn:microsoft.com/office/officeart/2005/8/layout/process3"/>
    <dgm:cxn modelId="{2553F042-9472-4E5D-847A-A5A054A3CB21}" type="presParOf" srcId="{6B22EA19-427A-4691-9ABF-262955531F6E}" destId="{456B3ABB-0BB3-4DCC-94D9-C988E8660B7C}" srcOrd="0" destOrd="0" presId="urn:microsoft.com/office/officeart/2005/8/layout/process3"/>
    <dgm:cxn modelId="{E9C452BF-E73B-4D6B-BEBD-3BA170BB8722}" type="presParOf" srcId="{6B22EA19-427A-4691-9ABF-262955531F6E}" destId="{2BF84DAB-8173-4869-B9F7-9872C10C6AFC}" srcOrd="1" destOrd="0" presId="urn:microsoft.com/office/officeart/2005/8/layout/process3"/>
    <dgm:cxn modelId="{0B3E672D-794B-4CA9-A014-82A5AB583306}" type="presParOf" srcId="{6B22EA19-427A-4691-9ABF-262955531F6E}" destId="{C5125CA6-657C-405F-8531-B210932DE410}" srcOrd="2" destOrd="0" presId="urn:microsoft.com/office/officeart/2005/8/layout/process3"/>
    <dgm:cxn modelId="{CC388CDB-7F99-4DF3-A06B-3F9461CBD3CB}" type="presParOf" srcId="{2C45D40C-AC6E-4D12-8119-2E463A422D02}" destId="{55864104-39A1-444A-92F9-094C4EC9D1E3}" srcOrd="3" destOrd="0" presId="urn:microsoft.com/office/officeart/2005/8/layout/process3"/>
    <dgm:cxn modelId="{622FCED1-A85B-4082-8ABE-F10F4EEB11C8}" type="presParOf" srcId="{55864104-39A1-444A-92F9-094C4EC9D1E3}" destId="{CDCA7EBC-0898-4E39-9BEF-529B2D072580}" srcOrd="0" destOrd="0" presId="urn:microsoft.com/office/officeart/2005/8/layout/process3"/>
    <dgm:cxn modelId="{020899A1-CAEC-4B59-B1E2-79E4FA1813E1}" type="presParOf" srcId="{2C45D40C-AC6E-4D12-8119-2E463A422D02}" destId="{E090505B-E797-4385-A3DC-D56ADDACDFE2}" srcOrd="4" destOrd="0" presId="urn:microsoft.com/office/officeart/2005/8/layout/process3"/>
    <dgm:cxn modelId="{EEDDE4DF-0E3B-4389-A7CD-7EA13921A812}" type="presParOf" srcId="{E090505B-E797-4385-A3DC-D56ADDACDFE2}" destId="{AA5213A5-9CC0-4C3F-8EF7-5073B392EB85}" srcOrd="0" destOrd="0" presId="urn:microsoft.com/office/officeart/2005/8/layout/process3"/>
    <dgm:cxn modelId="{AF667761-9970-4782-9151-08C426FC49C6}" type="presParOf" srcId="{E090505B-E797-4385-A3DC-D56ADDACDFE2}" destId="{A23979C8-67AF-4268-B204-FC1FA9341BB6}" srcOrd="1" destOrd="0" presId="urn:microsoft.com/office/officeart/2005/8/layout/process3"/>
    <dgm:cxn modelId="{0EF665C0-2649-4C26-B677-4D85C0459B6B}" type="presParOf" srcId="{E090505B-E797-4385-A3DC-D56ADDACDFE2}" destId="{6DF3E20B-B81A-47B4-93D1-3E79EB76B724}" srcOrd="2" destOrd="0" presId="urn:microsoft.com/office/officeart/2005/8/layout/process3"/>
    <dgm:cxn modelId="{CC5D4560-A65D-4B16-AB34-697545B7D302}" type="presParOf" srcId="{2C45D40C-AC6E-4D12-8119-2E463A422D02}" destId="{86FF5567-697A-4CA1-A0E5-583453A5DB07}" srcOrd="5" destOrd="0" presId="urn:microsoft.com/office/officeart/2005/8/layout/process3"/>
    <dgm:cxn modelId="{60958DB2-4A35-4282-AA53-A8C4A5F43C44}" type="presParOf" srcId="{86FF5567-697A-4CA1-A0E5-583453A5DB07}" destId="{909AA345-6E6E-46AB-9537-CD53F851BC57}" srcOrd="0" destOrd="0" presId="urn:microsoft.com/office/officeart/2005/8/layout/process3"/>
    <dgm:cxn modelId="{3B03A253-4C9D-4E18-A9CA-4BEB1818A1DB}" type="presParOf" srcId="{2C45D40C-AC6E-4D12-8119-2E463A422D02}" destId="{DD5AA3D8-163F-47D6-B70A-E253C4012047}" srcOrd="6" destOrd="0" presId="urn:microsoft.com/office/officeart/2005/8/layout/process3"/>
    <dgm:cxn modelId="{FFB2A1C4-E1A6-4B95-BAAC-489FFABC8D60}" type="presParOf" srcId="{DD5AA3D8-163F-47D6-B70A-E253C4012047}" destId="{CAEB1073-C81E-4351-8FD3-DF9D2B2F7B71}" srcOrd="0" destOrd="0" presId="urn:microsoft.com/office/officeart/2005/8/layout/process3"/>
    <dgm:cxn modelId="{A5ACCA3F-B7D0-4C5A-8659-9A4BB9C7D124}" type="presParOf" srcId="{DD5AA3D8-163F-47D6-B70A-E253C4012047}" destId="{25F19EF3-01D0-4A0B-97F8-3C9028605B4E}" srcOrd="1" destOrd="0" presId="urn:microsoft.com/office/officeart/2005/8/layout/process3"/>
    <dgm:cxn modelId="{D61060B8-BAEB-4B82-AEFF-49C2AA3842F6}" type="presParOf" srcId="{DD5AA3D8-163F-47D6-B70A-E253C4012047}" destId="{BD57B7D1-715B-4E62-985D-E8AC63E95E09}" srcOrd="2" destOrd="0" presId="urn:microsoft.com/office/officeart/2005/8/layout/process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C28FF38-8AAA-4E36-82FF-1577053E72E2}" type="doc">
      <dgm:prSet loTypeId="urn:microsoft.com/office/officeart/2005/8/layout/vList4" loCatId="list" qsTypeId="urn:microsoft.com/office/officeart/2005/8/quickstyle/simple4" qsCatId="simple" csTypeId="urn:microsoft.com/office/officeart/2005/8/colors/accent1_5" csCatId="accent1" phldr="1"/>
      <dgm:spPr/>
      <dgm:t>
        <a:bodyPr/>
        <a:lstStyle/>
        <a:p>
          <a:endParaRPr lang="en-US"/>
        </a:p>
      </dgm:t>
    </dgm:pt>
    <dgm:pt modelId="{32072510-CD07-4650-859A-5339CC74D18E}">
      <dgm:prSet phldrT="[Text]"/>
      <dgm:spPr/>
      <dgm:t>
        <a:bodyPr/>
        <a:lstStyle/>
        <a:p>
          <a:r>
            <a:rPr lang="vi-VN" b="1" dirty="0">
              <a:latin typeface="Anaheim" panose="020B0604020202020204" charset="0"/>
            </a:rPr>
            <a:t>Xu hướng điểm thi và biến động số lượng thí sinh</a:t>
          </a:r>
          <a:endParaRPr lang="en-US" dirty="0">
            <a:latin typeface="Anaheim" panose="020B0604020202020204" charset="0"/>
          </a:endParaRPr>
        </a:p>
      </dgm:t>
    </dgm:pt>
    <dgm:pt modelId="{5A40D223-388E-466F-AA05-5CB8513315F0}" type="parTrans" cxnId="{B7DD0B7F-652E-4DE6-81FA-FB484D83C08F}">
      <dgm:prSet/>
      <dgm:spPr/>
      <dgm:t>
        <a:bodyPr/>
        <a:lstStyle/>
        <a:p>
          <a:endParaRPr lang="en-US"/>
        </a:p>
      </dgm:t>
    </dgm:pt>
    <dgm:pt modelId="{4A0F77A8-1134-474B-88CC-DBDD291E0972}" type="sibTrans" cxnId="{B7DD0B7F-652E-4DE6-81FA-FB484D83C08F}">
      <dgm:prSet/>
      <dgm:spPr/>
      <dgm:t>
        <a:bodyPr/>
        <a:lstStyle/>
        <a:p>
          <a:endParaRPr lang="en-US"/>
        </a:p>
      </dgm:t>
    </dgm:pt>
    <dgm:pt modelId="{CAF1F79C-CCCE-4A0C-8EC6-674F437BAF2B}">
      <dgm:prSet phldrT="[Text]"/>
      <dgm:spPr/>
      <dgm:t>
        <a:bodyPr/>
        <a:lstStyle/>
        <a:p>
          <a:r>
            <a:rPr lang="en-US" dirty="0">
              <a:latin typeface="Anaheim" panose="020B0604020202020204" charset="0"/>
            </a:rPr>
            <a:t>Gia </a:t>
          </a:r>
          <a:r>
            <a:rPr lang="en-US" dirty="0" err="1">
              <a:latin typeface="Anaheim" panose="020B0604020202020204" charset="0"/>
            </a:rPr>
            <a:t>tăng</a:t>
          </a:r>
          <a:r>
            <a:rPr lang="en-US" dirty="0">
              <a:latin typeface="Anaheim" panose="020B0604020202020204" charset="0"/>
            </a:rPr>
            <a:t> </a:t>
          </a:r>
          <a:r>
            <a:rPr lang="en-US" dirty="0" err="1">
              <a:latin typeface="Anaheim" panose="020B0604020202020204" charset="0"/>
            </a:rPr>
            <a:t>số</a:t>
          </a:r>
          <a:r>
            <a:rPr lang="en-US" dirty="0">
              <a:latin typeface="Anaheim" panose="020B0604020202020204" charset="0"/>
            </a:rPr>
            <a:t> </a:t>
          </a:r>
          <a:r>
            <a:rPr lang="en-US" dirty="0" err="1">
              <a:latin typeface="Anaheim" panose="020B0604020202020204" charset="0"/>
            </a:rPr>
            <a:t>lượng</a:t>
          </a:r>
          <a:r>
            <a:rPr lang="en-US" dirty="0">
              <a:latin typeface="Anaheim" panose="020B0604020202020204" charset="0"/>
            </a:rPr>
            <a:t> </a:t>
          </a:r>
          <a:r>
            <a:rPr lang="en-US" dirty="0" err="1">
              <a:latin typeface="Anaheim" panose="020B0604020202020204" charset="0"/>
            </a:rPr>
            <a:t>thí</a:t>
          </a:r>
          <a:r>
            <a:rPr lang="en-US" dirty="0">
              <a:latin typeface="Anaheim" panose="020B0604020202020204" charset="0"/>
            </a:rPr>
            <a:t> </a:t>
          </a:r>
          <a:r>
            <a:rPr lang="en-US" dirty="0" err="1">
              <a:latin typeface="Anaheim" panose="020B0604020202020204" charset="0"/>
            </a:rPr>
            <a:t>sinh</a:t>
          </a:r>
          <a:r>
            <a:rPr lang="en-US" dirty="0">
              <a:latin typeface="Anaheim" panose="020B0604020202020204" charset="0"/>
            </a:rPr>
            <a:t> (</a:t>
          </a:r>
          <a:r>
            <a:rPr lang="en-US" dirty="0" err="1">
              <a:latin typeface="Anaheim" panose="020B0604020202020204" charset="0"/>
            </a:rPr>
            <a:t>cả</a:t>
          </a:r>
          <a:r>
            <a:rPr lang="en-US" dirty="0">
              <a:latin typeface="Anaheim" panose="020B0604020202020204" charset="0"/>
            </a:rPr>
            <a:t> </a:t>
          </a:r>
          <a:r>
            <a:rPr lang="en-US" dirty="0" err="1">
              <a:latin typeface="Anaheim" panose="020B0604020202020204" charset="0"/>
            </a:rPr>
            <a:t>chính</a:t>
          </a:r>
          <a:r>
            <a:rPr lang="en-US" dirty="0">
              <a:latin typeface="Anaheim" panose="020B0604020202020204" charset="0"/>
            </a:rPr>
            <a:t> </a:t>
          </a:r>
          <a:r>
            <a:rPr lang="en-US" dirty="0" err="1">
              <a:latin typeface="Anaheim" panose="020B0604020202020204" charset="0"/>
            </a:rPr>
            <a:t>thức</a:t>
          </a:r>
          <a:r>
            <a:rPr lang="en-US" dirty="0">
              <a:latin typeface="Anaheim" panose="020B0604020202020204" charset="0"/>
            </a:rPr>
            <a:t> </a:t>
          </a:r>
          <a:r>
            <a:rPr lang="en-US" dirty="0" err="1">
              <a:latin typeface="Anaheim" panose="020B0604020202020204" charset="0"/>
            </a:rPr>
            <a:t>và</a:t>
          </a:r>
          <a:r>
            <a:rPr lang="en-US" dirty="0">
              <a:latin typeface="Anaheim" panose="020B0604020202020204" charset="0"/>
            </a:rPr>
            <a:t> </a:t>
          </a:r>
          <a:r>
            <a:rPr lang="en-US" dirty="0" err="1">
              <a:latin typeface="Anaheim" panose="020B0604020202020204" charset="0"/>
            </a:rPr>
            <a:t>tự</a:t>
          </a:r>
          <a:r>
            <a:rPr lang="en-US" dirty="0">
              <a:latin typeface="Anaheim" panose="020B0604020202020204" charset="0"/>
            </a:rPr>
            <a:t> do).</a:t>
          </a:r>
        </a:p>
      </dgm:t>
    </dgm:pt>
    <dgm:pt modelId="{CF29AC7B-6979-40BD-B599-712327A4F463}" type="parTrans" cxnId="{4C90CE02-03EE-4B5B-B990-02E5D72DD672}">
      <dgm:prSet/>
      <dgm:spPr/>
      <dgm:t>
        <a:bodyPr/>
        <a:lstStyle/>
        <a:p>
          <a:endParaRPr lang="en-US"/>
        </a:p>
      </dgm:t>
    </dgm:pt>
    <dgm:pt modelId="{C3DB97F3-F8DC-44CB-9F04-582606EC6891}" type="sibTrans" cxnId="{4C90CE02-03EE-4B5B-B990-02E5D72DD672}">
      <dgm:prSet/>
      <dgm:spPr/>
      <dgm:t>
        <a:bodyPr/>
        <a:lstStyle/>
        <a:p>
          <a:endParaRPr lang="en-US"/>
        </a:p>
      </dgm:t>
    </dgm:pt>
    <dgm:pt modelId="{59CAF585-073A-4204-BCB4-5AA42F981765}">
      <dgm:prSet phldrT="[Text]"/>
      <dgm:spPr/>
      <dgm:t>
        <a:bodyPr/>
        <a:lstStyle/>
        <a:p>
          <a:r>
            <a:rPr lang="en-US" dirty="0" err="1">
              <a:latin typeface="Anaheim" panose="020B0604020202020204" charset="0"/>
            </a:rPr>
            <a:t>Có</a:t>
          </a:r>
          <a:r>
            <a:rPr lang="en-US" dirty="0">
              <a:latin typeface="Anaheim" panose="020B0604020202020204" charset="0"/>
            </a:rPr>
            <a:t> </a:t>
          </a:r>
          <a:r>
            <a:rPr lang="en-US" dirty="0" err="1">
              <a:latin typeface="Anaheim" panose="020B0604020202020204" charset="0"/>
            </a:rPr>
            <a:t>sự</a:t>
          </a:r>
          <a:r>
            <a:rPr lang="en-US" dirty="0">
              <a:latin typeface="Anaheim" panose="020B0604020202020204" charset="0"/>
            </a:rPr>
            <a:t> </a:t>
          </a:r>
          <a:r>
            <a:rPr lang="en-US" dirty="0" err="1">
              <a:latin typeface="Anaheim" panose="020B0604020202020204" charset="0"/>
            </a:rPr>
            <a:t>khác</a:t>
          </a:r>
          <a:r>
            <a:rPr lang="en-US" dirty="0">
              <a:latin typeface="Anaheim" panose="020B0604020202020204" charset="0"/>
            </a:rPr>
            <a:t> </a:t>
          </a:r>
          <a:r>
            <a:rPr lang="en-US" dirty="0" err="1">
              <a:latin typeface="Anaheim" panose="020B0604020202020204" charset="0"/>
            </a:rPr>
            <a:t>biệt</a:t>
          </a:r>
          <a:r>
            <a:rPr lang="en-US" dirty="0">
              <a:latin typeface="Anaheim" panose="020B0604020202020204" charset="0"/>
            </a:rPr>
            <a:t> </a:t>
          </a:r>
          <a:r>
            <a:rPr lang="en-US" dirty="0" err="1">
              <a:latin typeface="Anaheim" panose="020B0604020202020204" charset="0"/>
            </a:rPr>
            <a:t>lớn</a:t>
          </a:r>
          <a:r>
            <a:rPr lang="en-US" dirty="0">
              <a:latin typeface="Anaheim" panose="020B0604020202020204" charset="0"/>
            </a:rPr>
            <a:t> </a:t>
          </a:r>
          <a:r>
            <a:rPr lang="en-US" dirty="0" err="1">
              <a:latin typeface="Anaheim" panose="020B0604020202020204" charset="0"/>
            </a:rPr>
            <a:t>giữa</a:t>
          </a:r>
          <a:r>
            <a:rPr lang="en-US" dirty="0">
              <a:latin typeface="Anaheim" panose="020B0604020202020204" charset="0"/>
            </a:rPr>
            <a:t> </a:t>
          </a:r>
          <a:r>
            <a:rPr lang="en-US" dirty="0" err="1">
              <a:latin typeface="Anaheim" panose="020B0604020202020204" charset="0"/>
            </a:rPr>
            <a:t>các</a:t>
          </a:r>
          <a:r>
            <a:rPr lang="en-US" dirty="0">
              <a:latin typeface="Anaheim" panose="020B0604020202020204" charset="0"/>
            </a:rPr>
            <a:t> </a:t>
          </a:r>
          <a:r>
            <a:rPr lang="en-US" dirty="0" err="1">
              <a:latin typeface="Anaheim" panose="020B0604020202020204" charset="0"/>
            </a:rPr>
            <a:t>khu</a:t>
          </a:r>
          <a:r>
            <a:rPr lang="en-US" dirty="0">
              <a:latin typeface="Anaheim" panose="020B0604020202020204" charset="0"/>
            </a:rPr>
            <a:t> </a:t>
          </a:r>
          <a:r>
            <a:rPr lang="en-US" dirty="0" err="1">
              <a:latin typeface="Anaheim" panose="020B0604020202020204" charset="0"/>
            </a:rPr>
            <a:t>vực</a:t>
          </a:r>
          <a:r>
            <a:rPr lang="en-US" dirty="0">
              <a:latin typeface="Anaheim" panose="020B0604020202020204" charset="0"/>
            </a:rPr>
            <a:t>.</a:t>
          </a:r>
        </a:p>
      </dgm:t>
    </dgm:pt>
    <dgm:pt modelId="{B7B870E4-1B6B-4F3A-9570-316C7F104740}" type="parTrans" cxnId="{6479F4FF-8BB2-4303-9EE9-883EE2DE6697}">
      <dgm:prSet/>
      <dgm:spPr/>
      <dgm:t>
        <a:bodyPr/>
        <a:lstStyle/>
        <a:p>
          <a:endParaRPr lang="en-US"/>
        </a:p>
      </dgm:t>
    </dgm:pt>
    <dgm:pt modelId="{B70DF399-3D81-46D8-8AE1-0F19C28E640A}" type="sibTrans" cxnId="{6479F4FF-8BB2-4303-9EE9-883EE2DE6697}">
      <dgm:prSet/>
      <dgm:spPr/>
      <dgm:t>
        <a:bodyPr/>
        <a:lstStyle/>
        <a:p>
          <a:endParaRPr lang="en-US"/>
        </a:p>
      </dgm:t>
    </dgm:pt>
    <dgm:pt modelId="{A7319D00-3C78-46BA-A69B-CB6BBFD131A5}">
      <dgm:prSet phldrT="[Text]" custT="1"/>
      <dgm:spPr/>
      <dgm:t>
        <a:bodyPr/>
        <a:lstStyle/>
        <a:p>
          <a:r>
            <a:rPr lang="en-US" sz="1400" b="1" dirty="0" err="1">
              <a:latin typeface="Anaheim" panose="020B0604020202020204" charset="0"/>
            </a:rPr>
            <a:t>Phân</a:t>
          </a:r>
          <a:r>
            <a:rPr lang="en-US" sz="1400" b="1" dirty="0">
              <a:latin typeface="Anaheim" panose="020B0604020202020204" charset="0"/>
            </a:rPr>
            <a:t> </a:t>
          </a:r>
          <a:r>
            <a:rPr lang="en-US" sz="1400" b="1" dirty="0" err="1">
              <a:latin typeface="Anaheim" panose="020B0604020202020204" charset="0"/>
            </a:rPr>
            <a:t>tích</a:t>
          </a:r>
          <a:r>
            <a:rPr lang="en-US" sz="1400" b="1" dirty="0">
              <a:latin typeface="Anaheim" panose="020B0604020202020204" charset="0"/>
            </a:rPr>
            <a:t> </a:t>
          </a:r>
          <a:r>
            <a:rPr lang="en-US" sz="1400" b="1" dirty="0" err="1">
              <a:latin typeface="Anaheim" panose="020B0604020202020204" charset="0"/>
            </a:rPr>
            <a:t>kết</a:t>
          </a:r>
          <a:r>
            <a:rPr lang="en-US" sz="1400" b="1" dirty="0">
              <a:latin typeface="Anaheim" panose="020B0604020202020204" charset="0"/>
            </a:rPr>
            <a:t> </a:t>
          </a:r>
          <a:r>
            <a:rPr lang="en-US" sz="1400" b="1" dirty="0" err="1">
              <a:latin typeface="Anaheim" panose="020B0604020202020204" charset="0"/>
            </a:rPr>
            <a:t>quả</a:t>
          </a:r>
          <a:r>
            <a:rPr lang="en-US" sz="1400" b="1" dirty="0">
              <a:latin typeface="Anaheim" panose="020B0604020202020204" charset="0"/>
            </a:rPr>
            <a:t> </a:t>
          </a:r>
          <a:r>
            <a:rPr lang="en-US" sz="1400" b="1" dirty="0" err="1">
              <a:latin typeface="Anaheim" panose="020B0604020202020204" charset="0"/>
            </a:rPr>
            <a:t>các</a:t>
          </a:r>
          <a:r>
            <a:rPr lang="en-US" sz="1400" b="1" dirty="0">
              <a:latin typeface="Anaheim" panose="020B0604020202020204" charset="0"/>
            </a:rPr>
            <a:t> </a:t>
          </a:r>
          <a:r>
            <a:rPr lang="en-US" sz="1400" b="1" dirty="0" err="1">
              <a:latin typeface="Anaheim" panose="020B0604020202020204" charset="0"/>
            </a:rPr>
            <a:t>môn</a:t>
          </a:r>
          <a:r>
            <a:rPr lang="en-US" sz="1400" b="1" dirty="0">
              <a:latin typeface="Anaheim" panose="020B0604020202020204" charset="0"/>
            </a:rPr>
            <a:t> </a:t>
          </a:r>
          <a:r>
            <a:rPr lang="en-US" sz="1400" b="1" dirty="0" err="1">
              <a:latin typeface="Anaheim" panose="020B0604020202020204" charset="0"/>
            </a:rPr>
            <a:t>thi</a:t>
          </a:r>
          <a:endParaRPr lang="en-US" sz="1400" dirty="0">
            <a:latin typeface="Anaheim" panose="020B0604020202020204" charset="0"/>
          </a:endParaRPr>
        </a:p>
      </dgm:t>
    </dgm:pt>
    <dgm:pt modelId="{8BE23468-44A8-43D0-9C89-B920039EC473}" type="parTrans" cxnId="{B6E9CC7D-167E-4FCB-9910-23764E011642}">
      <dgm:prSet/>
      <dgm:spPr/>
      <dgm:t>
        <a:bodyPr/>
        <a:lstStyle/>
        <a:p>
          <a:endParaRPr lang="en-US"/>
        </a:p>
      </dgm:t>
    </dgm:pt>
    <dgm:pt modelId="{CC198CCF-721A-46B9-8033-96D166440B1E}" type="sibTrans" cxnId="{B6E9CC7D-167E-4FCB-9910-23764E011642}">
      <dgm:prSet/>
      <dgm:spPr/>
      <dgm:t>
        <a:bodyPr/>
        <a:lstStyle/>
        <a:p>
          <a:endParaRPr lang="en-US"/>
        </a:p>
      </dgm:t>
    </dgm:pt>
    <dgm:pt modelId="{B1663D88-AA50-440E-95E1-F0FD4A7E9C41}">
      <dgm:prSet phldrT="[Text]" custT="1"/>
      <dgm:spPr/>
      <dgm:t>
        <a:bodyPr/>
        <a:lstStyle/>
        <a:p>
          <a:r>
            <a:rPr lang="vi-VN" sz="1050" dirty="0">
              <a:latin typeface="Anaheim" panose="020B0604020202020204" charset="0"/>
            </a:rPr>
            <a:t>Điểm trung bình của hầu hết các môn có xu hướng tăng nhẹ qua các năm</a:t>
          </a:r>
          <a:r>
            <a:rPr lang="en-US" sz="1050" dirty="0">
              <a:latin typeface="Anaheim" panose="020B0604020202020204" charset="0"/>
            </a:rPr>
            <a:t>, </a:t>
          </a:r>
          <a:r>
            <a:rPr lang="en-US" sz="1050" dirty="0" err="1">
              <a:latin typeface="Anaheim" panose="020B0604020202020204" charset="0"/>
            </a:rPr>
            <a:t>trừ</a:t>
          </a:r>
          <a:r>
            <a:rPr lang="en-US" sz="1050" dirty="0">
              <a:latin typeface="Anaheim" panose="020B0604020202020204" charset="0"/>
            </a:rPr>
            <a:t> </a:t>
          </a:r>
          <a:r>
            <a:rPr lang="en-US" sz="1050" dirty="0" err="1">
              <a:latin typeface="Anaheim" panose="020B0604020202020204" charset="0"/>
            </a:rPr>
            <a:t>môn</a:t>
          </a:r>
          <a:r>
            <a:rPr lang="en-US" sz="1050" dirty="0">
              <a:latin typeface="Anaheim" panose="020B0604020202020204" charset="0"/>
            </a:rPr>
            <a:t> </a:t>
          </a:r>
          <a:r>
            <a:rPr lang="en-US" sz="1050" dirty="0" err="1">
              <a:latin typeface="Anaheim" panose="020B0604020202020204" charset="0"/>
            </a:rPr>
            <a:t>Ngoại</a:t>
          </a:r>
          <a:r>
            <a:rPr lang="en-US" sz="1050" dirty="0">
              <a:latin typeface="Anaheim" panose="020B0604020202020204" charset="0"/>
            </a:rPr>
            <a:t> </a:t>
          </a:r>
          <a:r>
            <a:rPr lang="en-US" sz="1050" dirty="0" err="1">
              <a:latin typeface="Anaheim" panose="020B0604020202020204" charset="0"/>
            </a:rPr>
            <a:t>ngữ</a:t>
          </a:r>
          <a:r>
            <a:rPr lang="en-US" sz="1050" dirty="0">
              <a:latin typeface="Anaheim" panose="020B0604020202020204" charset="0"/>
            </a:rPr>
            <a:t>.</a:t>
          </a:r>
        </a:p>
      </dgm:t>
    </dgm:pt>
    <dgm:pt modelId="{85E0D1C9-90A3-4AA8-BA4C-B85C96C5F615}" type="parTrans" cxnId="{65324020-7D8C-41E5-BD25-9EC53F1B79FB}">
      <dgm:prSet/>
      <dgm:spPr/>
      <dgm:t>
        <a:bodyPr/>
        <a:lstStyle/>
        <a:p>
          <a:endParaRPr lang="en-US"/>
        </a:p>
      </dgm:t>
    </dgm:pt>
    <dgm:pt modelId="{2BE1CA63-B226-46DD-A218-44510558E649}" type="sibTrans" cxnId="{65324020-7D8C-41E5-BD25-9EC53F1B79FB}">
      <dgm:prSet/>
      <dgm:spPr/>
      <dgm:t>
        <a:bodyPr/>
        <a:lstStyle/>
        <a:p>
          <a:endParaRPr lang="en-US"/>
        </a:p>
      </dgm:t>
    </dgm:pt>
    <dgm:pt modelId="{8198EB0D-C2E0-4326-8998-097339219AA7}">
      <dgm:prSet phldrT="[Text]" custT="1"/>
      <dgm:spPr/>
      <dgm:t>
        <a:bodyPr/>
        <a:lstStyle/>
        <a:p>
          <a:r>
            <a:rPr lang="en-US" sz="1050" dirty="0">
              <a:latin typeface="Anaheim" panose="020B0604020202020204" charset="0"/>
            </a:rPr>
            <a:t>C</a:t>
          </a:r>
          <a:r>
            <a:rPr lang="vi-VN" sz="1050" dirty="0">
              <a:latin typeface="Anaheim" panose="020B0604020202020204" charset="0"/>
            </a:rPr>
            <a:t>ác môn như Toán và Ngoại ngữ có sự phân hóa rõ rệt</a:t>
          </a:r>
          <a:r>
            <a:rPr lang="en-US" sz="1050" dirty="0">
              <a:latin typeface="Anaheim" panose="020B0604020202020204" charset="0"/>
            </a:rPr>
            <a:t>.</a:t>
          </a:r>
        </a:p>
      </dgm:t>
    </dgm:pt>
    <dgm:pt modelId="{A5293806-7428-4641-82EB-2A82042322B1}" type="parTrans" cxnId="{758C2B54-B658-41CC-8B92-0058751AD4E6}">
      <dgm:prSet/>
      <dgm:spPr/>
      <dgm:t>
        <a:bodyPr/>
        <a:lstStyle/>
        <a:p>
          <a:endParaRPr lang="en-US"/>
        </a:p>
      </dgm:t>
    </dgm:pt>
    <dgm:pt modelId="{21F262A8-8995-4094-B9E6-75746A2A42A8}" type="sibTrans" cxnId="{758C2B54-B658-41CC-8B92-0058751AD4E6}">
      <dgm:prSet/>
      <dgm:spPr/>
      <dgm:t>
        <a:bodyPr/>
        <a:lstStyle/>
        <a:p>
          <a:endParaRPr lang="en-US"/>
        </a:p>
      </dgm:t>
    </dgm:pt>
    <dgm:pt modelId="{DD991ED2-A607-4145-A5F6-BC53C02BADA4}">
      <dgm:prSet phldrT="[Text]" custT="1"/>
      <dgm:spPr/>
      <dgm:t>
        <a:bodyPr/>
        <a:lstStyle/>
        <a:p>
          <a:r>
            <a:rPr lang="en-US" sz="1400" b="1" dirty="0" err="1">
              <a:latin typeface="Anaheim" panose="020B0604020202020204" charset="0"/>
            </a:rPr>
            <a:t>Phân</a:t>
          </a:r>
          <a:r>
            <a:rPr lang="en-US" sz="1400" b="1" dirty="0">
              <a:latin typeface="Anaheim" panose="020B0604020202020204" charset="0"/>
            </a:rPr>
            <a:t> </a:t>
          </a:r>
          <a:r>
            <a:rPr lang="en-US" sz="1400" b="1" dirty="0" err="1">
              <a:latin typeface="Anaheim" panose="020B0604020202020204" charset="0"/>
            </a:rPr>
            <a:t>tích</a:t>
          </a:r>
          <a:r>
            <a:rPr lang="en-US" sz="1400" b="1" dirty="0">
              <a:latin typeface="Anaheim" panose="020B0604020202020204" charset="0"/>
            </a:rPr>
            <a:t> </a:t>
          </a:r>
          <a:r>
            <a:rPr lang="en-US" sz="1400" b="1" dirty="0" err="1">
              <a:latin typeface="Anaheim" panose="020B0604020202020204" charset="0"/>
            </a:rPr>
            <a:t>kết</a:t>
          </a:r>
          <a:r>
            <a:rPr lang="en-US" sz="1400" b="1" dirty="0">
              <a:latin typeface="Anaheim" panose="020B0604020202020204" charset="0"/>
            </a:rPr>
            <a:t> </a:t>
          </a:r>
          <a:r>
            <a:rPr lang="en-US" sz="1400" b="1" dirty="0" err="1">
              <a:latin typeface="Anaheim" panose="020B0604020202020204" charset="0"/>
            </a:rPr>
            <a:t>quả</a:t>
          </a:r>
          <a:r>
            <a:rPr lang="en-US" sz="1400" b="1" dirty="0">
              <a:latin typeface="Anaheim" panose="020B0604020202020204" charset="0"/>
            </a:rPr>
            <a:t> </a:t>
          </a:r>
          <a:r>
            <a:rPr lang="en-US" sz="1400" b="1" dirty="0" err="1">
              <a:latin typeface="Anaheim" panose="020B0604020202020204" charset="0"/>
            </a:rPr>
            <a:t>các</a:t>
          </a:r>
          <a:r>
            <a:rPr lang="en-US" sz="1400" b="1" dirty="0">
              <a:latin typeface="Anaheim" panose="020B0604020202020204" charset="0"/>
            </a:rPr>
            <a:t> </a:t>
          </a:r>
          <a:r>
            <a:rPr lang="en-US" sz="1400" b="1" dirty="0" err="1">
              <a:latin typeface="Anaheim" panose="020B0604020202020204" charset="0"/>
            </a:rPr>
            <a:t>khối</a:t>
          </a:r>
          <a:r>
            <a:rPr lang="en-US" sz="1400" b="1" dirty="0">
              <a:latin typeface="Anaheim" panose="020B0604020202020204" charset="0"/>
            </a:rPr>
            <a:t> </a:t>
          </a:r>
          <a:r>
            <a:rPr lang="en-US" sz="1400" b="1" dirty="0" err="1">
              <a:latin typeface="Anaheim" panose="020B0604020202020204" charset="0"/>
            </a:rPr>
            <a:t>thi</a:t>
          </a:r>
          <a:endParaRPr lang="en-US" sz="1400" dirty="0">
            <a:latin typeface="Anaheim" panose="020B0604020202020204" charset="0"/>
          </a:endParaRPr>
        </a:p>
      </dgm:t>
    </dgm:pt>
    <dgm:pt modelId="{C0219602-D787-49AE-8A86-7DCF3F37A321}" type="parTrans" cxnId="{6E89F4E9-5B08-42F6-B27D-A0ED8FADD7FD}">
      <dgm:prSet/>
      <dgm:spPr/>
      <dgm:t>
        <a:bodyPr/>
        <a:lstStyle/>
        <a:p>
          <a:endParaRPr lang="en-US"/>
        </a:p>
      </dgm:t>
    </dgm:pt>
    <dgm:pt modelId="{7B68296F-55D7-4E89-AE1F-753ABEC9AB12}" type="sibTrans" cxnId="{6E89F4E9-5B08-42F6-B27D-A0ED8FADD7FD}">
      <dgm:prSet/>
      <dgm:spPr/>
      <dgm:t>
        <a:bodyPr/>
        <a:lstStyle/>
        <a:p>
          <a:endParaRPr lang="en-US"/>
        </a:p>
      </dgm:t>
    </dgm:pt>
    <dgm:pt modelId="{2615CF1A-5820-42C7-BA0F-BA9415FD7734}">
      <dgm:prSet phldrT="[Text]" custT="1"/>
      <dgm:spPr/>
      <dgm:t>
        <a:bodyPr/>
        <a:lstStyle/>
        <a:p>
          <a:r>
            <a:rPr lang="en-US" sz="1050" dirty="0">
              <a:latin typeface="Anaheim" panose="020B0604020202020204" charset="0"/>
            </a:rPr>
            <a:t>K</a:t>
          </a:r>
          <a:r>
            <a:rPr lang="vi-VN" sz="1050" dirty="0">
              <a:latin typeface="Anaheim" panose="020B0604020202020204" charset="0"/>
            </a:rPr>
            <a:t>hối có liên quan đến Ngoại ngữ có mức điểm trung bình thấp hơn so với các khối tự nhiên</a:t>
          </a:r>
          <a:r>
            <a:rPr lang="en-US" sz="1050" dirty="0">
              <a:latin typeface="Anaheim" panose="020B0604020202020204" charset="0"/>
            </a:rPr>
            <a:t>.</a:t>
          </a:r>
        </a:p>
      </dgm:t>
    </dgm:pt>
    <dgm:pt modelId="{53FD21BF-CF20-40C7-BF40-ADE416A9760A}" type="parTrans" cxnId="{2BD57517-EA10-493F-BB18-53A768F1F761}">
      <dgm:prSet/>
      <dgm:spPr/>
      <dgm:t>
        <a:bodyPr/>
        <a:lstStyle/>
        <a:p>
          <a:endParaRPr lang="en-US"/>
        </a:p>
      </dgm:t>
    </dgm:pt>
    <dgm:pt modelId="{985F215A-BFFD-4AF9-8F64-1A5B51F51564}" type="sibTrans" cxnId="{2BD57517-EA10-493F-BB18-53A768F1F761}">
      <dgm:prSet/>
      <dgm:spPr/>
      <dgm:t>
        <a:bodyPr/>
        <a:lstStyle/>
        <a:p>
          <a:endParaRPr lang="en-US"/>
        </a:p>
      </dgm:t>
    </dgm:pt>
    <dgm:pt modelId="{531128E6-BC3D-49B3-B4A1-30DB93CB1FB4}">
      <dgm:prSet phldrT="[Text]" custT="1"/>
      <dgm:spPr/>
      <dgm:t>
        <a:bodyPr/>
        <a:lstStyle/>
        <a:p>
          <a:r>
            <a:rPr lang="en-US" sz="1050" dirty="0" err="1">
              <a:latin typeface="Anaheim" panose="020B0604020202020204" charset="0"/>
            </a:rPr>
            <a:t>Điểm</a:t>
          </a:r>
          <a:r>
            <a:rPr lang="en-US" sz="1050" dirty="0">
              <a:latin typeface="Anaheim" panose="020B0604020202020204" charset="0"/>
            </a:rPr>
            <a:t> TB </a:t>
          </a:r>
          <a:r>
            <a:rPr lang="en-US" sz="1050" dirty="0" err="1">
              <a:latin typeface="Anaheim" panose="020B0604020202020204" charset="0"/>
            </a:rPr>
            <a:t>giữa</a:t>
          </a:r>
          <a:r>
            <a:rPr lang="en-US" sz="1050" dirty="0">
              <a:latin typeface="Anaheim" panose="020B0604020202020204" charset="0"/>
            </a:rPr>
            <a:t> </a:t>
          </a:r>
          <a:r>
            <a:rPr lang="en-US" sz="1050" dirty="0" err="1">
              <a:latin typeface="Anaheim" panose="020B0604020202020204" charset="0"/>
            </a:rPr>
            <a:t>các</a:t>
          </a:r>
          <a:r>
            <a:rPr lang="en-US" sz="1050" dirty="0">
              <a:latin typeface="Anaheim" panose="020B0604020202020204" charset="0"/>
            </a:rPr>
            <a:t> </a:t>
          </a:r>
          <a:r>
            <a:rPr lang="en-US" sz="1050" dirty="0" err="1">
              <a:latin typeface="Anaheim" panose="020B0604020202020204" charset="0"/>
            </a:rPr>
            <a:t>khu</a:t>
          </a:r>
          <a:r>
            <a:rPr lang="en-US" sz="1050" dirty="0">
              <a:latin typeface="Anaheim" panose="020B0604020202020204" charset="0"/>
            </a:rPr>
            <a:t> </a:t>
          </a:r>
          <a:r>
            <a:rPr lang="en-US" sz="1050" dirty="0" err="1">
              <a:latin typeface="Anaheim" panose="020B0604020202020204" charset="0"/>
            </a:rPr>
            <a:t>vực</a:t>
          </a:r>
          <a:r>
            <a:rPr lang="en-US" sz="1050" dirty="0">
              <a:latin typeface="Anaheim" panose="020B0604020202020204" charset="0"/>
            </a:rPr>
            <a:t> </a:t>
          </a:r>
          <a:r>
            <a:rPr lang="en-US" sz="1050" dirty="0" err="1">
              <a:latin typeface="Anaheim" panose="020B0604020202020204" charset="0"/>
            </a:rPr>
            <a:t>cũng</a:t>
          </a:r>
          <a:r>
            <a:rPr lang="en-US" sz="1050" dirty="0">
              <a:latin typeface="Anaheim" panose="020B0604020202020204" charset="0"/>
            </a:rPr>
            <a:t> </a:t>
          </a:r>
          <a:r>
            <a:rPr lang="en-US" sz="1050" dirty="0" err="1">
              <a:latin typeface="Anaheim" panose="020B0604020202020204" charset="0"/>
            </a:rPr>
            <a:t>có</a:t>
          </a:r>
          <a:r>
            <a:rPr lang="en-US" sz="1050" dirty="0">
              <a:latin typeface="Anaheim" panose="020B0604020202020204" charset="0"/>
            </a:rPr>
            <a:t> </a:t>
          </a:r>
          <a:r>
            <a:rPr lang="en-US" sz="1050" dirty="0" err="1">
              <a:latin typeface="Anaheim" panose="020B0604020202020204" charset="0"/>
            </a:rPr>
            <a:t>sự</a:t>
          </a:r>
          <a:r>
            <a:rPr lang="en-US" sz="1050" dirty="0">
              <a:latin typeface="Anaheim" panose="020B0604020202020204" charset="0"/>
            </a:rPr>
            <a:t> </a:t>
          </a:r>
          <a:r>
            <a:rPr lang="en-US" sz="1050" dirty="0" err="1">
              <a:latin typeface="Anaheim" panose="020B0604020202020204" charset="0"/>
            </a:rPr>
            <a:t>khác</a:t>
          </a:r>
          <a:r>
            <a:rPr lang="en-US" sz="1050" dirty="0">
              <a:latin typeface="Anaheim" panose="020B0604020202020204" charset="0"/>
            </a:rPr>
            <a:t> </a:t>
          </a:r>
          <a:r>
            <a:rPr lang="en-US" sz="1050" dirty="0" err="1">
              <a:latin typeface="Anaheim" panose="020B0604020202020204" charset="0"/>
            </a:rPr>
            <a:t>biệt</a:t>
          </a:r>
          <a:r>
            <a:rPr lang="en-US" sz="1050" dirty="0">
              <a:latin typeface="Anaheim" panose="020B0604020202020204" charset="0"/>
            </a:rPr>
            <a:t> </a:t>
          </a:r>
          <a:r>
            <a:rPr lang="en-US" sz="1050" dirty="0" err="1">
              <a:latin typeface="Anaheim" panose="020B0604020202020204" charset="0"/>
            </a:rPr>
            <a:t>đáng</a:t>
          </a:r>
          <a:r>
            <a:rPr lang="en-US" sz="1050" dirty="0">
              <a:latin typeface="Anaheim" panose="020B0604020202020204" charset="0"/>
            </a:rPr>
            <a:t> </a:t>
          </a:r>
          <a:r>
            <a:rPr lang="en-US" sz="1050" dirty="0" err="1">
              <a:latin typeface="Anaheim" panose="020B0604020202020204" charset="0"/>
            </a:rPr>
            <a:t>kể</a:t>
          </a:r>
          <a:r>
            <a:rPr lang="en-US" sz="1050" dirty="0">
              <a:latin typeface="Anaheim" panose="020B0604020202020204" charset="0"/>
            </a:rPr>
            <a:t>.</a:t>
          </a:r>
        </a:p>
      </dgm:t>
    </dgm:pt>
    <dgm:pt modelId="{60BA4AD4-E447-4B48-803C-AABEDB8343FB}" type="parTrans" cxnId="{BC48594C-8085-4B98-A179-FE418C2792AE}">
      <dgm:prSet/>
      <dgm:spPr/>
      <dgm:t>
        <a:bodyPr/>
        <a:lstStyle/>
        <a:p>
          <a:endParaRPr lang="en-US"/>
        </a:p>
      </dgm:t>
    </dgm:pt>
    <dgm:pt modelId="{26ED5D89-9845-4DD4-AC23-3EA9DA50C6F6}" type="sibTrans" cxnId="{BC48594C-8085-4B98-A179-FE418C2792AE}">
      <dgm:prSet/>
      <dgm:spPr/>
      <dgm:t>
        <a:bodyPr/>
        <a:lstStyle/>
        <a:p>
          <a:endParaRPr lang="en-US"/>
        </a:p>
      </dgm:t>
    </dgm:pt>
    <dgm:pt modelId="{A87A5D77-EB90-4B39-8742-D4B7FB9033E9}" type="pres">
      <dgm:prSet presAssocID="{0C28FF38-8AAA-4E36-82FF-1577053E72E2}" presName="linear" presStyleCnt="0">
        <dgm:presLayoutVars>
          <dgm:dir/>
          <dgm:resizeHandles val="exact"/>
        </dgm:presLayoutVars>
      </dgm:prSet>
      <dgm:spPr/>
    </dgm:pt>
    <dgm:pt modelId="{4F0397D3-D35D-4C65-941C-A849761EF7D6}" type="pres">
      <dgm:prSet presAssocID="{32072510-CD07-4650-859A-5339CC74D18E}" presName="comp" presStyleCnt="0"/>
      <dgm:spPr/>
    </dgm:pt>
    <dgm:pt modelId="{DDFFB7AA-D3BC-49EC-A6DD-3EC9DD7D9D90}" type="pres">
      <dgm:prSet presAssocID="{32072510-CD07-4650-859A-5339CC74D18E}" presName="box" presStyleLbl="node1" presStyleIdx="0" presStyleCnt="3"/>
      <dgm:spPr/>
    </dgm:pt>
    <dgm:pt modelId="{49F8D5F0-ED2E-465E-B8C3-319551D6B51D}" type="pres">
      <dgm:prSet presAssocID="{32072510-CD07-4650-859A-5339CC74D18E}" presName="img"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36000" r="-36000"/>
          </a:stretch>
        </a:blipFill>
      </dgm:spPr>
    </dgm:pt>
    <dgm:pt modelId="{7C5F1793-B521-49D0-9A7E-55DA23169601}" type="pres">
      <dgm:prSet presAssocID="{32072510-CD07-4650-859A-5339CC74D18E}" presName="text" presStyleLbl="node1" presStyleIdx="0" presStyleCnt="3">
        <dgm:presLayoutVars>
          <dgm:bulletEnabled val="1"/>
        </dgm:presLayoutVars>
      </dgm:prSet>
      <dgm:spPr/>
    </dgm:pt>
    <dgm:pt modelId="{93CED01B-CABD-4D98-A658-6D37BED00710}" type="pres">
      <dgm:prSet presAssocID="{4A0F77A8-1134-474B-88CC-DBDD291E0972}" presName="spacer" presStyleCnt="0"/>
      <dgm:spPr/>
    </dgm:pt>
    <dgm:pt modelId="{D22AB20B-37B3-4FF5-8867-1FBC576254A9}" type="pres">
      <dgm:prSet presAssocID="{A7319D00-3C78-46BA-A69B-CB6BBFD131A5}" presName="comp" presStyleCnt="0"/>
      <dgm:spPr/>
    </dgm:pt>
    <dgm:pt modelId="{BAF799F3-EAD3-4F15-9507-75D13EBC400D}" type="pres">
      <dgm:prSet presAssocID="{A7319D00-3C78-46BA-A69B-CB6BBFD131A5}" presName="box" presStyleLbl="node1" presStyleIdx="1" presStyleCnt="3"/>
      <dgm:spPr/>
    </dgm:pt>
    <dgm:pt modelId="{5572EA07-0F28-4892-A23B-3CEAD9AD618D}" type="pres">
      <dgm:prSet presAssocID="{A7319D00-3C78-46BA-A69B-CB6BBFD131A5}" presName="img" presStyleLbl="fgImgPlace1" presStyleIdx="1" presStyleCnt="3"/>
      <dgm:spPr>
        <a:blipFill>
          <a:blip xmlns:r="http://schemas.openxmlformats.org/officeDocument/2006/relationships" r:embed="rId2"/>
          <a:srcRect/>
          <a:stretch>
            <a:fillRect l="-15000" r="-15000"/>
          </a:stretch>
        </a:blipFill>
      </dgm:spPr>
    </dgm:pt>
    <dgm:pt modelId="{784E6E65-3CD0-4A5C-8AD9-4F612B6C0B70}" type="pres">
      <dgm:prSet presAssocID="{A7319D00-3C78-46BA-A69B-CB6BBFD131A5}" presName="text" presStyleLbl="node1" presStyleIdx="1" presStyleCnt="3">
        <dgm:presLayoutVars>
          <dgm:bulletEnabled val="1"/>
        </dgm:presLayoutVars>
      </dgm:prSet>
      <dgm:spPr/>
    </dgm:pt>
    <dgm:pt modelId="{6A891C2C-4AB1-4FC9-B339-95F6890B5E2B}" type="pres">
      <dgm:prSet presAssocID="{CC198CCF-721A-46B9-8033-96D166440B1E}" presName="spacer" presStyleCnt="0"/>
      <dgm:spPr/>
    </dgm:pt>
    <dgm:pt modelId="{8E5EEBD1-7457-44E5-944C-AAB366567BD9}" type="pres">
      <dgm:prSet presAssocID="{DD991ED2-A607-4145-A5F6-BC53C02BADA4}" presName="comp" presStyleCnt="0"/>
      <dgm:spPr/>
    </dgm:pt>
    <dgm:pt modelId="{0BC40A99-0B73-457D-88FC-BB99DAADCE33}" type="pres">
      <dgm:prSet presAssocID="{DD991ED2-A607-4145-A5F6-BC53C02BADA4}" presName="box" presStyleLbl="node1" presStyleIdx="2" presStyleCnt="3"/>
      <dgm:spPr/>
    </dgm:pt>
    <dgm:pt modelId="{0C0304FD-008D-491E-97B7-690728745849}" type="pres">
      <dgm:prSet presAssocID="{DD991ED2-A607-4145-A5F6-BC53C02BADA4}"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21000" r="-21000"/>
          </a:stretch>
        </a:blipFill>
      </dgm:spPr>
    </dgm:pt>
    <dgm:pt modelId="{DE829F4A-6F64-44FA-9F10-2B9F662D3288}" type="pres">
      <dgm:prSet presAssocID="{DD991ED2-A607-4145-A5F6-BC53C02BADA4}" presName="text" presStyleLbl="node1" presStyleIdx="2" presStyleCnt="3">
        <dgm:presLayoutVars>
          <dgm:bulletEnabled val="1"/>
        </dgm:presLayoutVars>
      </dgm:prSet>
      <dgm:spPr/>
    </dgm:pt>
  </dgm:ptLst>
  <dgm:cxnLst>
    <dgm:cxn modelId="{4C90CE02-03EE-4B5B-B990-02E5D72DD672}" srcId="{32072510-CD07-4650-859A-5339CC74D18E}" destId="{CAF1F79C-CCCE-4A0C-8EC6-674F437BAF2B}" srcOrd="0" destOrd="0" parTransId="{CF29AC7B-6979-40BD-B599-712327A4F463}" sibTransId="{C3DB97F3-F8DC-44CB-9F04-582606EC6891}"/>
    <dgm:cxn modelId="{8F2D510C-93F8-4DA2-985A-290F645B2D44}" type="presOf" srcId="{B1663D88-AA50-440E-95E1-F0FD4A7E9C41}" destId="{BAF799F3-EAD3-4F15-9507-75D13EBC400D}" srcOrd="0" destOrd="1" presId="urn:microsoft.com/office/officeart/2005/8/layout/vList4"/>
    <dgm:cxn modelId="{7C312A15-4622-4B23-B010-E11E8AB9B4A1}" type="presOf" srcId="{CAF1F79C-CCCE-4A0C-8EC6-674F437BAF2B}" destId="{DDFFB7AA-D3BC-49EC-A6DD-3EC9DD7D9D90}" srcOrd="0" destOrd="1" presId="urn:microsoft.com/office/officeart/2005/8/layout/vList4"/>
    <dgm:cxn modelId="{2BD57517-EA10-493F-BB18-53A768F1F761}" srcId="{DD991ED2-A607-4145-A5F6-BC53C02BADA4}" destId="{2615CF1A-5820-42C7-BA0F-BA9415FD7734}" srcOrd="0" destOrd="0" parTransId="{53FD21BF-CF20-40C7-BF40-ADE416A9760A}" sibTransId="{985F215A-BFFD-4AF9-8F64-1A5B51F51564}"/>
    <dgm:cxn modelId="{65324020-7D8C-41E5-BD25-9EC53F1B79FB}" srcId="{A7319D00-3C78-46BA-A69B-CB6BBFD131A5}" destId="{B1663D88-AA50-440E-95E1-F0FD4A7E9C41}" srcOrd="0" destOrd="0" parTransId="{85E0D1C9-90A3-4AA8-BA4C-B85C96C5F615}" sibTransId="{2BE1CA63-B226-46DD-A218-44510558E649}"/>
    <dgm:cxn modelId="{DFC1F026-8609-418C-9A66-6CC4111E94FE}" type="presOf" srcId="{A7319D00-3C78-46BA-A69B-CB6BBFD131A5}" destId="{784E6E65-3CD0-4A5C-8AD9-4F612B6C0B70}" srcOrd="1" destOrd="0" presId="urn:microsoft.com/office/officeart/2005/8/layout/vList4"/>
    <dgm:cxn modelId="{9E067C27-F28B-4698-927B-58549887F1B4}" type="presOf" srcId="{8198EB0D-C2E0-4326-8998-097339219AA7}" destId="{BAF799F3-EAD3-4F15-9507-75D13EBC400D}" srcOrd="0" destOrd="2" presId="urn:microsoft.com/office/officeart/2005/8/layout/vList4"/>
    <dgm:cxn modelId="{5694D030-319D-446D-9040-D2A306BD4B99}" type="presOf" srcId="{CAF1F79C-CCCE-4A0C-8EC6-674F437BAF2B}" destId="{7C5F1793-B521-49D0-9A7E-55DA23169601}" srcOrd="1" destOrd="1" presId="urn:microsoft.com/office/officeart/2005/8/layout/vList4"/>
    <dgm:cxn modelId="{AC438A33-0014-4ADC-A115-E26229E6950C}" type="presOf" srcId="{531128E6-BC3D-49B3-B4A1-30DB93CB1FB4}" destId="{0BC40A99-0B73-457D-88FC-BB99DAADCE33}" srcOrd="0" destOrd="2" presId="urn:microsoft.com/office/officeart/2005/8/layout/vList4"/>
    <dgm:cxn modelId="{962C803C-EA64-4BDF-ABE1-213A474B72E3}" type="presOf" srcId="{8198EB0D-C2E0-4326-8998-097339219AA7}" destId="{784E6E65-3CD0-4A5C-8AD9-4F612B6C0B70}" srcOrd="1" destOrd="2" presId="urn:microsoft.com/office/officeart/2005/8/layout/vList4"/>
    <dgm:cxn modelId="{A579C545-3C57-4B90-8581-748DFB2D263C}" type="presOf" srcId="{0C28FF38-8AAA-4E36-82FF-1577053E72E2}" destId="{A87A5D77-EB90-4B39-8742-D4B7FB9033E9}" srcOrd="0" destOrd="0" presId="urn:microsoft.com/office/officeart/2005/8/layout/vList4"/>
    <dgm:cxn modelId="{A7968149-9F00-4D57-A07D-8F1332735CEA}" type="presOf" srcId="{32072510-CD07-4650-859A-5339CC74D18E}" destId="{7C5F1793-B521-49D0-9A7E-55DA23169601}" srcOrd="1" destOrd="0" presId="urn:microsoft.com/office/officeart/2005/8/layout/vList4"/>
    <dgm:cxn modelId="{BC48594C-8085-4B98-A179-FE418C2792AE}" srcId="{DD991ED2-A607-4145-A5F6-BC53C02BADA4}" destId="{531128E6-BC3D-49B3-B4A1-30DB93CB1FB4}" srcOrd="1" destOrd="0" parTransId="{60BA4AD4-E447-4B48-803C-AABEDB8343FB}" sibTransId="{26ED5D89-9845-4DD4-AC23-3EA9DA50C6F6}"/>
    <dgm:cxn modelId="{05570D6D-4929-498D-8D19-8893BC84BDFA}" type="presOf" srcId="{A7319D00-3C78-46BA-A69B-CB6BBFD131A5}" destId="{BAF799F3-EAD3-4F15-9507-75D13EBC400D}" srcOrd="0" destOrd="0" presId="urn:microsoft.com/office/officeart/2005/8/layout/vList4"/>
    <dgm:cxn modelId="{758C2B54-B658-41CC-8B92-0058751AD4E6}" srcId="{A7319D00-3C78-46BA-A69B-CB6BBFD131A5}" destId="{8198EB0D-C2E0-4326-8998-097339219AA7}" srcOrd="1" destOrd="0" parTransId="{A5293806-7428-4641-82EB-2A82042322B1}" sibTransId="{21F262A8-8995-4094-B9E6-75746A2A42A8}"/>
    <dgm:cxn modelId="{BD42A558-F2F8-4C62-BAB0-483B3818756A}" type="presOf" srcId="{32072510-CD07-4650-859A-5339CC74D18E}" destId="{DDFFB7AA-D3BC-49EC-A6DD-3EC9DD7D9D90}" srcOrd="0" destOrd="0" presId="urn:microsoft.com/office/officeart/2005/8/layout/vList4"/>
    <dgm:cxn modelId="{B6E9CC7D-167E-4FCB-9910-23764E011642}" srcId="{0C28FF38-8AAA-4E36-82FF-1577053E72E2}" destId="{A7319D00-3C78-46BA-A69B-CB6BBFD131A5}" srcOrd="1" destOrd="0" parTransId="{8BE23468-44A8-43D0-9C89-B920039EC473}" sibTransId="{CC198CCF-721A-46B9-8033-96D166440B1E}"/>
    <dgm:cxn modelId="{B7DD0B7F-652E-4DE6-81FA-FB484D83C08F}" srcId="{0C28FF38-8AAA-4E36-82FF-1577053E72E2}" destId="{32072510-CD07-4650-859A-5339CC74D18E}" srcOrd="0" destOrd="0" parTransId="{5A40D223-388E-466F-AA05-5CB8513315F0}" sibTransId="{4A0F77A8-1134-474B-88CC-DBDD291E0972}"/>
    <dgm:cxn modelId="{F720EF88-22CD-4A6E-8567-4C79B6F03A84}" type="presOf" srcId="{59CAF585-073A-4204-BCB4-5AA42F981765}" destId="{DDFFB7AA-D3BC-49EC-A6DD-3EC9DD7D9D90}" srcOrd="0" destOrd="2" presId="urn:microsoft.com/office/officeart/2005/8/layout/vList4"/>
    <dgm:cxn modelId="{B625B58E-4609-47B6-88E3-0FF6868597B6}" type="presOf" srcId="{2615CF1A-5820-42C7-BA0F-BA9415FD7734}" destId="{DE829F4A-6F64-44FA-9F10-2B9F662D3288}" srcOrd="1" destOrd="1" presId="urn:microsoft.com/office/officeart/2005/8/layout/vList4"/>
    <dgm:cxn modelId="{02E60CA8-F806-44A1-8863-622A47284714}" type="presOf" srcId="{DD991ED2-A607-4145-A5F6-BC53C02BADA4}" destId="{0BC40A99-0B73-457D-88FC-BB99DAADCE33}" srcOrd="0" destOrd="0" presId="urn:microsoft.com/office/officeart/2005/8/layout/vList4"/>
    <dgm:cxn modelId="{E82DD7AC-2946-4FEF-8D0B-A6BBE773DA10}" type="presOf" srcId="{DD991ED2-A607-4145-A5F6-BC53C02BADA4}" destId="{DE829F4A-6F64-44FA-9F10-2B9F662D3288}" srcOrd="1" destOrd="0" presId="urn:microsoft.com/office/officeart/2005/8/layout/vList4"/>
    <dgm:cxn modelId="{3FF0F7AE-A727-41E3-A40E-5DB1671C1332}" type="presOf" srcId="{B1663D88-AA50-440E-95E1-F0FD4A7E9C41}" destId="{784E6E65-3CD0-4A5C-8AD9-4F612B6C0B70}" srcOrd="1" destOrd="1" presId="urn:microsoft.com/office/officeart/2005/8/layout/vList4"/>
    <dgm:cxn modelId="{3C4ADEB1-4445-416D-944F-B101434C6751}" type="presOf" srcId="{59CAF585-073A-4204-BCB4-5AA42F981765}" destId="{7C5F1793-B521-49D0-9A7E-55DA23169601}" srcOrd="1" destOrd="2" presId="urn:microsoft.com/office/officeart/2005/8/layout/vList4"/>
    <dgm:cxn modelId="{A178FEB8-9729-47B0-9CAF-19912E1B41AA}" type="presOf" srcId="{531128E6-BC3D-49B3-B4A1-30DB93CB1FB4}" destId="{DE829F4A-6F64-44FA-9F10-2B9F662D3288}" srcOrd="1" destOrd="2" presId="urn:microsoft.com/office/officeart/2005/8/layout/vList4"/>
    <dgm:cxn modelId="{6E89F4E9-5B08-42F6-B27D-A0ED8FADD7FD}" srcId="{0C28FF38-8AAA-4E36-82FF-1577053E72E2}" destId="{DD991ED2-A607-4145-A5F6-BC53C02BADA4}" srcOrd="2" destOrd="0" parTransId="{C0219602-D787-49AE-8A86-7DCF3F37A321}" sibTransId="{7B68296F-55D7-4E89-AE1F-753ABEC9AB12}"/>
    <dgm:cxn modelId="{D526C3F4-42F2-4E87-8FBD-4213F472C5F8}" type="presOf" srcId="{2615CF1A-5820-42C7-BA0F-BA9415FD7734}" destId="{0BC40A99-0B73-457D-88FC-BB99DAADCE33}" srcOrd="0" destOrd="1" presId="urn:microsoft.com/office/officeart/2005/8/layout/vList4"/>
    <dgm:cxn modelId="{6479F4FF-8BB2-4303-9EE9-883EE2DE6697}" srcId="{32072510-CD07-4650-859A-5339CC74D18E}" destId="{59CAF585-073A-4204-BCB4-5AA42F981765}" srcOrd="1" destOrd="0" parTransId="{B7B870E4-1B6B-4F3A-9570-316C7F104740}" sibTransId="{B70DF399-3D81-46D8-8AE1-0F19C28E640A}"/>
    <dgm:cxn modelId="{FE6463F1-85D5-4516-8436-106CF4A31D06}" type="presParOf" srcId="{A87A5D77-EB90-4B39-8742-D4B7FB9033E9}" destId="{4F0397D3-D35D-4C65-941C-A849761EF7D6}" srcOrd="0" destOrd="0" presId="urn:microsoft.com/office/officeart/2005/8/layout/vList4"/>
    <dgm:cxn modelId="{54360B33-46AA-4124-840A-7905FE276428}" type="presParOf" srcId="{4F0397D3-D35D-4C65-941C-A849761EF7D6}" destId="{DDFFB7AA-D3BC-49EC-A6DD-3EC9DD7D9D90}" srcOrd="0" destOrd="0" presId="urn:microsoft.com/office/officeart/2005/8/layout/vList4"/>
    <dgm:cxn modelId="{B94E95D5-1E8B-4F1D-825D-D2C1CD2E015D}" type="presParOf" srcId="{4F0397D3-D35D-4C65-941C-A849761EF7D6}" destId="{49F8D5F0-ED2E-465E-B8C3-319551D6B51D}" srcOrd="1" destOrd="0" presId="urn:microsoft.com/office/officeart/2005/8/layout/vList4"/>
    <dgm:cxn modelId="{D0F54096-4DBD-476A-AC89-21B50799D9DA}" type="presParOf" srcId="{4F0397D3-D35D-4C65-941C-A849761EF7D6}" destId="{7C5F1793-B521-49D0-9A7E-55DA23169601}" srcOrd="2" destOrd="0" presId="urn:microsoft.com/office/officeart/2005/8/layout/vList4"/>
    <dgm:cxn modelId="{F4FFE182-0D19-413A-A2FE-11A17D62CBD4}" type="presParOf" srcId="{A87A5D77-EB90-4B39-8742-D4B7FB9033E9}" destId="{93CED01B-CABD-4D98-A658-6D37BED00710}" srcOrd="1" destOrd="0" presId="urn:microsoft.com/office/officeart/2005/8/layout/vList4"/>
    <dgm:cxn modelId="{F6483158-CC1E-4646-933C-EF54D15A23CE}" type="presParOf" srcId="{A87A5D77-EB90-4B39-8742-D4B7FB9033E9}" destId="{D22AB20B-37B3-4FF5-8867-1FBC576254A9}" srcOrd="2" destOrd="0" presId="urn:microsoft.com/office/officeart/2005/8/layout/vList4"/>
    <dgm:cxn modelId="{155ECBB8-F627-4CFB-BB3E-AD80FA2FA6D4}" type="presParOf" srcId="{D22AB20B-37B3-4FF5-8867-1FBC576254A9}" destId="{BAF799F3-EAD3-4F15-9507-75D13EBC400D}" srcOrd="0" destOrd="0" presId="urn:microsoft.com/office/officeart/2005/8/layout/vList4"/>
    <dgm:cxn modelId="{8F43E678-1636-4EC9-BF0D-22D06BE5A4EA}" type="presParOf" srcId="{D22AB20B-37B3-4FF5-8867-1FBC576254A9}" destId="{5572EA07-0F28-4892-A23B-3CEAD9AD618D}" srcOrd="1" destOrd="0" presId="urn:microsoft.com/office/officeart/2005/8/layout/vList4"/>
    <dgm:cxn modelId="{62EB5B89-B878-4E1F-A284-FD961BA5DA86}" type="presParOf" srcId="{D22AB20B-37B3-4FF5-8867-1FBC576254A9}" destId="{784E6E65-3CD0-4A5C-8AD9-4F612B6C0B70}" srcOrd="2" destOrd="0" presId="urn:microsoft.com/office/officeart/2005/8/layout/vList4"/>
    <dgm:cxn modelId="{A769A015-C7E3-480A-866E-60BAE85EA49C}" type="presParOf" srcId="{A87A5D77-EB90-4B39-8742-D4B7FB9033E9}" destId="{6A891C2C-4AB1-4FC9-B339-95F6890B5E2B}" srcOrd="3" destOrd="0" presId="urn:microsoft.com/office/officeart/2005/8/layout/vList4"/>
    <dgm:cxn modelId="{4D43B623-637C-4222-A943-E5E4C1D82E42}" type="presParOf" srcId="{A87A5D77-EB90-4B39-8742-D4B7FB9033E9}" destId="{8E5EEBD1-7457-44E5-944C-AAB366567BD9}" srcOrd="4" destOrd="0" presId="urn:microsoft.com/office/officeart/2005/8/layout/vList4"/>
    <dgm:cxn modelId="{1AF158B2-122B-489F-80EA-4CFC953263A2}" type="presParOf" srcId="{8E5EEBD1-7457-44E5-944C-AAB366567BD9}" destId="{0BC40A99-0B73-457D-88FC-BB99DAADCE33}" srcOrd="0" destOrd="0" presId="urn:microsoft.com/office/officeart/2005/8/layout/vList4"/>
    <dgm:cxn modelId="{B5667734-A61F-4B80-AEBE-407B4BA8B156}" type="presParOf" srcId="{8E5EEBD1-7457-44E5-944C-AAB366567BD9}" destId="{0C0304FD-008D-491E-97B7-690728745849}" srcOrd="1" destOrd="0" presId="urn:microsoft.com/office/officeart/2005/8/layout/vList4"/>
    <dgm:cxn modelId="{2C2D54E5-FF09-41C0-B615-483D2E74CBB9}" type="presParOf" srcId="{8E5EEBD1-7457-44E5-944C-AAB366567BD9}" destId="{DE829F4A-6F64-44FA-9F10-2B9F662D328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C28FF38-8AAA-4E36-82FF-1577053E72E2}" type="doc">
      <dgm:prSet loTypeId="urn:microsoft.com/office/officeart/2005/8/layout/vList4" loCatId="list" qsTypeId="urn:microsoft.com/office/officeart/2005/8/quickstyle/simple4" qsCatId="simple" csTypeId="urn:microsoft.com/office/officeart/2005/8/colors/accent1_5" csCatId="accent1" phldr="1"/>
      <dgm:spPr/>
      <dgm:t>
        <a:bodyPr/>
        <a:lstStyle/>
        <a:p>
          <a:endParaRPr lang="en-US"/>
        </a:p>
      </dgm:t>
    </dgm:pt>
    <dgm:pt modelId="{32072510-CD07-4650-859A-5339CC74D18E}">
      <dgm:prSet phldrT="[Text]" custT="1"/>
      <dgm:spPr/>
      <dgm:t>
        <a:bodyPr/>
        <a:lstStyle/>
        <a:p>
          <a:r>
            <a:rPr lang="en-US" sz="1400" b="1" dirty="0" err="1">
              <a:latin typeface="Anaheim" panose="020B0604020202020204" charset="0"/>
            </a:rPr>
            <a:t>Các</a:t>
          </a:r>
          <a:r>
            <a:rPr lang="en-US" sz="1400" b="1" dirty="0">
              <a:latin typeface="Anaheim" panose="020B0604020202020204" charset="0"/>
            </a:rPr>
            <a:t> </a:t>
          </a:r>
          <a:r>
            <a:rPr lang="en-US" sz="1400" b="1" dirty="0" err="1">
              <a:latin typeface="Anaheim" panose="020B0604020202020204" charset="0"/>
            </a:rPr>
            <a:t>giả</a:t>
          </a:r>
          <a:r>
            <a:rPr lang="en-US" sz="1400" b="1" dirty="0">
              <a:latin typeface="Anaheim" panose="020B0604020202020204" charset="0"/>
            </a:rPr>
            <a:t> </a:t>
          </a:r>
          <a:r>
            <a:rPr lang="en-US" sz="1400" b="1" dirty="0" err="1">
              <a:latin typeface="Anaheim" panose="020B0604020202020204" charset="0"/>
            </a:rPr>
            <a:t>thuyết</a:t>
          </a:r>
          <a:r>
            <a:rPr lang="en-US" sz="1400" b="1" dirty="0">
              <a:latin typeface="Anaheim" panose="020B0604020202020204" charset="0"/>
            </a:rPr>
            <a:t> </a:t>
          </a:r>
          <a:r>
            <a:rPr lang="en-US" sz="1400" b="1" dirty="0" err="1">
              <a:latin typeface="Anaheim" panose="020B0604020202020204" charset="0"/>
            </a:rPr>
            <a:t>và</a:t>
          </a:r>
          <a:r>
            <a:rPr lang="en-US" sz="1400" b="1" dirty="0">
              <a:latin typeface="Anaheim" panose="020B0604020202020204" charset="0"/>
            </a:rPr>
            <a:t> </a:t>
          </a:r>
          <a:r>
            <a:rPr lang="en-US" sz="1400" b="1" dirty="0" err="1">
              <a:latin typeface="Anaheim" panose="020B0604020202020204" charset="0"/>
            </a:rPr>
            <a:t>kết</a:t>
          </a:r>
          <a:r>
            <a:rPr lang="en-US" sz="1400" b="1" dirty="0">
              <a:latin typeface="Anaheim" panose="020B0604020202020204" charset="0"/>
            </a:rPr>
            <a:t> </a:t>
          </a:r>
          <a:r>
            <a:rPr lang="en-US" sz="1400" b="1" dirty="0" err="1">
              <a:latin typeface="Anaheim" panose="020B0604020202020204" charset="0"/>
            </a:rPr>
            <a:t>quả</a:t>
          </a:r>
          <a:r>
            <a:rPr lang="en-US" sz="1400" b="1" dirty="0">
              <a:latin typeface="Anaheim" panose="020B0604020202020204" charset="0"/>
            </a:rPr>
            <a:t> </a:t>
          </a:r>
          <a:r>
            <a:rPr lang="en-US" sz="1400" b="1" dirty="0" err="1">
              <a:latin typeface="Anaheim" panose="020B0604020202020204" charset="0"/>
            </a:rPr>
            <a:t>phân</a:t>
          </a:r>
          <a:r>
            <a:rPr lang="en-US" sz="1400" b="1" dirty="0">
              <a:latin typeface="Anaheim" panose="020B0604020202020204" charset="0"/>
            </a:rPr>
            <a:t> </a:t>
          </a:r>
          <a:r>
            <a:rPr lang="en-US" sz="1400" b="1" dirty="0" err="1">
              <a:latin typeface="Anaheim" panose="020B0604020202020204" charset="0"/>
            </a:rPr>
            <a:t>tích</a:t>
          </a:r>
          <a:endParaRPr lang="en-US" sz="1400" dirty="0">
            <a:latin typeface="Anaheim" panose="020B0604020202020204" charset="0"/>
          </a:endParaRPr>
        </a:p>
      </dgm:t>
    </dgm:pt>
    <dgm:pt modelId="{5A40D223-388E-466F-AA05-5CB8513315F0}" type="parTrans" cxnId="{B7DD0B7F-652E-4DE6-81FA-FB484D83C08F}">
      <dgm:prSet/>
      <dgm:spPr/>
      <dgm:t>
        <a:bodyPr/>
        <a:lstStyle/>
        <a:p>
          <a:endParaRPr lang="en-US"/>
        </a:p>
      </dgm:t>
    </dgm:pt>
    <dgm:pt modelId="{4A0F77A8-1134-474B-88CC-DBDD291E0972}" type="sibTrans" cxnId="{B7DD0B7F-652E-4DE6-81FA-FB484D83C08F}">
      <dgm:prSet/>
      <dgm:spPr/>
      <dgm:t>
        <a:bodyPr/>
        <a:lstStyle/>
        <a:p>
          <a:endParaRPr lang="en-US"/>
        </a:p>
      </dgm:t>
    </dgm:pt>
    <dgm:pt modelId="{CAF1F79C-CCCE-4A0C-8EC6-674F437BAF2B}">
      <dgm:prSet phldrT="[Text]" custT="1"/>
      <dgm:spPr/>
      <dgm:t>
        <a:bodyPr/>
        <a:lstStyle/>
        <a:p>
          <a:r>
            <a:rPr lang="en-US" sz="1050" dirty="0">
              <a:latin typeface="Anaheim" panose="020B0604020202020204" charset="0"/>
            </a:rPr>
            <a:t>K</a:t>
          </a:r>
          <a:r>
            <a:rPr lang="vi-VN" sz="1050" dirty="0">
              <a:latin typeface="Anaheim" panose="020B0604020202020204" charset="0"/>
            </a:rPr>
            <a:t>hẳng định sự ảnh hưởng của điều kiện kinh tế và chất lượng giáo dục đến kết quả thi của học sinh</a:t>
          </a:r>
          <a:r>
            <a:rPr lang="en-US" sz="1050" dirty="0">
              <a:latin typeface="Anaheim" panose="020B0604020202020204" charset="0"/>
            </a:rPr>
            <a:t>.</a:t>
          </a:r>
        </a:p>
      </dgm:t>
    </dgm:pt>
    <dgm:pt modelId="{CF29AC7B-6979-40BD-B599-712327A4F463}" type="parTrans" cxnId="{4C90CE02-03EE-4B5B-B990-02E5D72DD672}">
      <dgm:prSet/>
      <dgm:spPr/>
      <dgm:t>
        <a:bodyPr/>
        <a:lstStyle/>
        <a:p>
          <a:endParaRPr lang="en-US"/>
        </a:p>
      </dgm:t>
    </dgm:pt>
    <dgm:pt modelId="{C3DB97F3-F8DC-44CB-9F04-582606EC6891}" type="sibTrans" cxnId="{4C90CE02-03EE-4B5B-B990-02E5D72DD672}">
      <dgm:prSet/>
      <dgm:spPr/>
      <dgm:t>
        <a:bodyPr/>
        <a:lstStyle/>
        <a:p>
          <a:endParaRPr lang="en-US"/>
        </a:p>
      </dgm:t>
    </dgm:pt>
    <dgm:pt modelId="{59CAF585-073A-4204-BCB4-5AA42F981765}">
      <dgm:prSet phldrT="[Text]" custT="1"/>
      <dgm:spPr/>
      <dgm:t>
        <a:bodyPr/>
        <a:lstStyle/>
        <a:p>
          <a:r>
            <a:rPr lang="vi-VN" sz="1050" dirty="0">
              <a:latin typeface="Anaheim" panose="020B0604020202020204" charset="0"/>
            </a:rPr>
            <a:t>Điểm thi môn Toán và Lí có sự tương quan khá cao</a:t>
          </a:r>
          <a:r>
            <a:rPr lang="en-US" sz="1050" dirty="0">
              <a:latin typeface="Anaheim" panose="020B0604020202020204" charset="0"/>
            </a:rPr>
            <a:t>.</a:t>
          </a:r>
        </a:p>
      </dgm:t>
    </dgm:pt>
    <dgm:pt modelId="{B7B870E4-1B6B-4F3A-9570-316C7F104740}" type="parTrans" cxnId="{6479F4FF-8BB2-4303-9EE9-883EE2DE6697}">
      <dgm:prSet/>
      <dgm:spPr/>
      <dgm:t>
        <a:bodyPr/>
        <a:lstStyle/>
        <a:p>
          <a:endParaRPr lang="en-US"/>
        </a:p>
      </dgm:t>
    </dgm:pt>
    <dgm:pt modelId="{B70DF399-3D81-46D8-8AE1-0F19C28E640A}" type="sibTrans" cxnId="{6479F4FF-8BB2-4303-9EE9-883EE2DE6697}">
      <dgm:prSet/>
      <dgm:spPr/>
      <dgm:t>
        <a:bodyPr/>
        <a:lstStyle/>
        <a:p>
          <a:endParaRPr lang="en-US"/>
        </a:p>
      </dgm:t>
    </dgm:pt>
    <dgm:pt modelId="{A7319D00-3C78-46BA-A69B-CB6BBFD131A5}">
      <dgm:prSet phldrT="[Text]" custT="1"/>
      <dgm:spPr/>
      <dgm:t>
        <a:bodyPr/>
        <a:lstStyle/>
        <a:p>
          <a:r>
            <a:rPr lang="vi-VN" sz="1200" b="1" dirty="0">
              <a:latin typeface="Anaheim" panose="020B0604020202020204" charset="0"/>
            </a:rPr>
            <a:t>Các khu vực học tốt và học chưa tốt</a:t>
          </a:r>
          <a:endParaRPr lang="en-US" sz="1200" dirty="0">
            <a:latin typeface="Anaheim" panose="020B0604020202020204" charset="0"/>
          </a:endParaRPr>
        </a:p>
      </dgm:t>
    </dgm:pt>
    <dgm:pt modelId="{8BE23468-44A8-43D0-9C89-B920039EC473}" type="parTrans" cxnId="{B6E9CC7D-167E-4FCB-9910-23764E011642}">
      <dgm:prSet/>
      <dgm:spPr/>
      <dgm:t>
        <a:bodyPr/>
        <a:lstStyle/>
        <a:p>
          <a:endParaRPr lang="en-US"/>
        </a:p>
      </dgm:t>
    </dgm:pt>
    <dgm:pt modelId="{CC198CCF-721A-46B9-8033-96D166440B1E}" type="sibTrans" cxnId="{B6E9CC7D-167E-4FCB-9910-23764E011642}">
      <dgm:prSet/>
      <dgm:spPr/>
      <dgm:t>
        <a:bodyPr/>
        <a:lstStyle/>
        <a:p>
          <a:endParaRPr lang="en-US"/>
        </a:p>
      </dgm:t>
    </dgm:pt>
    <dgm:pt modelId="{B1663D88-AA50-440E-95E1-F0FD4A7E9C41}">
      <dgm:prSet phldrT="[Text]" custT="1"/>
      <dgm:spPr/>
      <dgm:t>
        <a:bodyPr/>
        <a:lstStyle/>
        <a:p>
          <a:r>
            <a:rPr lang="en-US" sz="900" dirty="0" err="1">
              <a:latin typeface="Anaheim" panose="020B0604020202020204" charset="0"/>
            </a:rPr>
            <a:t>Đồng</a:t>
          </a:r>
          <a:r>
            <a:rPr lang="en-US" sz="900" dirty="0">
              <a:latin typeface="Anaheim" panose="020B0604020202020204" charset="0"/>
            </a:rPr>
            <a:t> </a:t>
          </a:r>
          <a:r>
            <a:rPr lang="en-US" sz="900" dirty="0" err="1">
              <a:latin typeface="Anaheim" panose="020B0604020202020204" charset="0"/>
            </a:rPr>
            <a:t>bằng</a:t>
          </a:r>
          <a:r>
            <a:rPr lang="en-US" sz="900" dirty="0">
              <a:latin typeface="Anaheim" panose="020B0604020202020204" charset="0"/>
            </a:rPr>
            <a:t> </a:t>
          </a:r>
          <a:r>
            <a:rPr lang="en-US" sz="900" dirty="0" err="1">
              <a:latin typeface="Anaheim" panose="020B0604020202020204" charset="0"/>
            </a:rPr>
            <a:t>sông</a:t>
          </a:r>
          <a:r>
            <a:rPr lang="en-US" sz="900" dirty="0">
              <a:latin typeface="Anaheim" panose="020B0604020202020204" charset="0"/>
            </a:rPr>
            <a:t> </a:t>
          </a:r>
          <a:r>
            <a:rPr lang="en-US" sz="900" dirty="0" err="1">
              <a:latin typeface="Anaheim" panose="020B0604020202020204" charset="0"/>
            </a:rPr>
            <a:t>Hồng</a:t>
          </a:r>
          <a:r>
            <a:rPr lang="en-US" sz="900" dirty="0">
              <a:latin typeface="Anaheim" panose="020B0604020202020204" charset="0"/>
            </a:rPr>
            <a:t> </a:t>
          </a:r>
          <a:r>
            <a:rPr lang="en-US" sz="900" dirty="0" err="1">
              <a:latin typeface="Anaheim" panose="020B0604020202020204" charset="0"/>
            </a:rPr>
            <a:t>và</a:t>
          </a:r>
          <a:r>
            <a:rPr lang="en-US" sz="900" dirty="0">
              <a:latin typeface="Anaheim" panose="020B0604020202020204" charset="0"/>
            </a:rPr>
            <a:t> </a:t>
          </a:r>
          <a:r>
            <a:rPr lang="en-US" sz="900" dirty="0" err="1">
              <a:latin typeface="Anaheim" panose="020B0604020202020204" charset="0"/>
            </a:rPr>
            <a:t>Đông</a:t>
          </a:r>
          <a:r>
            <a:rPr lang="en-US" sz="900" dirty="0">
              <a:latin typeface="Anaheim" panose="020B0604020202020204" charset="0"/>
            </a:rPr>
            <a:t> Nam </a:t>
          </a:r>
          <a:r>
            <a:rPr lang="en-US" sz="900" dirty="0" err="1">
              <a:latin typeface="Anaheim" panose="020B0604020202020204" charset="0"/>
            </a:rPr>
            <a:t>Bộ</a:t>
          </a:r>
          <a:r>
            <a:rPr lang="en-US" sz="900" dirty="0">
              <a:latin typeface="Anaheim" panose="020B0604020202020204" charset="0"/>
            </a:rPr>
            <a:t>, </a:t>
          </a:r>
          <a:r>
            <a:rPr lang="en-US" sz="900" dirty="0" err="1">
              <a:latin typeface="Anaheim" panose="020B0604020202020204" charset="0"/>
            </a:rPr>
            <a:t>Bắc</a:t>
          </a:r>
          <a:r>
            <a:rPr lang="en-US" sz="900" dirty="0">
              <a:latin typeface="Anaheim" panose="020B0604020202020204" charset="0"/>
            </a:rPr>
            <a:t> Trung </a:t>
          </a:r>
          <a:r>
            <a:rPr lang="en-US" sz="900" dirty="0" err="1">
              <a:latin typeface="Anaheim" panose="020B0604020202020204" charset="0"/>
            </a:rPr>
            <a:t>Bộ</a:t>
          </a:r>
          <a:r>
            <a:rPr lang="en-US" sz="900" dirty="0">
              <a:latin typeface="Anaheim" panose="020B0604020202020204" charset="0"/>
            </a:rPr>
            <a:t> </a:t>
          </a:r>
          <a:r>
            <a:rPr lang="en-US" sz="900" dirty="0" err="1">
              <a:latin typeface="Anaheim" panose="020B0604020202020204" charset="0"/>
            </a:rPr>
            <a:t>là</a:t>
          </a:r>
          <a:r>
            <a:rPr lang="en-US" sz="900" dirty="0">
              <a:latin typeface="Anaheim" panose="020B0604020202020204" charset="0"/>
            </a:rPr>
            <a:t> </a:t>
          </a:r>
          <a:r>
            <a:rPr lang="en-US" sz="900" dirty="0" err="1">
              <a:latin typeface="Anaheim" panose="020B0604020202020204" charset="0"/>
            </a:rPr>
            <a:t>những</a:t>
          </a:r>
          <a:r>
            <a:rPr lang="en-US" sz="900" dirty="0">
              <a:latin typeface="Anaheim" panose="020B0604020202020204" charset="0"/>
            </a:rPr>
            <a:t> </a:t>
          </a:r>
          <a:r>
            <a:rPr lang="en-US" sz="900" dirty="0" err="1">
              <a:latin typeface="Anaheim" panose="020B0604020202020204" charset="0"/>
            </a:rPr>
            <a:t>khu</a:t>
          </a:r>
          <a:r>
            <a:rPr lang="en-US" sz="900" dirty="0">
              <a:latin typeface="Anaheim" panose="020B0604020202020204" charset="0"/>
            </a:rPr>
            <a:t> </a:t>
          </a:r>
          <a:r>
            <a:rPr lang="en-US" sz="900" dirty="0" err="1">
              <a:latin typeface="Anaheim" panose="020B0604020202020204" charset="0"/>
            </a:rPr>
            <a:t>vực</a:t>
          </a:r>
          <a:r>
            <a:rPr lang="en-US" sz="900" dirty="0">
              <a:latin typeface="Anaheim" panose="020B0604020202020204" charset="0"/>
            </a:rPr>
            <a:t> </a:t>
          </a:r>
          <a:r>
            <a:rPr lang="en-US" sz="900" dirty="0" err="1">
              <a:latin typeface="Anaheim" panose="020B0604020202020204" charset="0"/>
            </a:rPr>
            <a:t>có</a:t>
          </a:r>
          <a:r>
            <a:rPr lang="en-US" sz="900" dirty="0">
              <a:latin typeface="Anaheim" panose="020B0604020202020204" charset="0"/>
            </a:rPr>
            <a:t> </a:t>
          </a:r>
          <a:r>
            <a:rPr lang="en-US" sz="900" dirty="0" err="1">
              <a:latin typeface="Anaheim" panose="020B0604020202020204" charset="0"/>
            </a:rPr>
            <a:t>kết</a:t>
          </a:r>
          <a:r>
            <a:rPr lang="en-US" sz="900" dirty="0">
              <a:latin typeface="Anaheim" panose="020B0604020202020204" charset="0"/>
            </a:rPr>
            <a:t> </a:t>
          </a:r>
          <a:r>
            <a:rPr lang="en-US" sz="900" dirty="0" err="1">
              <a:latin typeface="Anaheim" panose="020B0604020202020204" charset="0"/>
            </a:rPr>
            <a:t>quả</a:t>
          </a:r>
          <a:r>
            <a:rPr lang="en-US" sz="900" dirty="0">
              <a:latin typeface="Anaheim" panose="020B0604020202020204" charset="0"/>
            </a:rPr>
            <a:t> </a:t>
          </a:r>
          <a:r>
            <a:rPr lang="en-US" sz="900" dirty="0" err="1">
              <a:latin typeface="Anaheim" panose="020B0604020202020204" charset="0"/>
            </a:rPr>
            <a:t>học</a:t>
          </a:r>
          <a:r>
            <a:rPr lang="en-US" sz="900" dirty="0">
              <a:latin typeface="Anaheim" panose="020B0604020202020204" charset="0"/>
            </a:rPr>
            <a:t> </a:t>
          </a:r>
          <a:r>
            <a:rPr lang="en-US" sz="900" dirty="0" err="1">
              <a:latin typeface="Anaheim" panose="020B0604020202020204" charset="0"/>
            </a:rPr>
            <a:t>tập</a:t>
          </a:r>
          <a:r>
            <a:rPr lang="en-US" sz="900" dirty="0">
              <a:latin typeface="Anaheim" panose="020B0604020202020204" charset="0"/>
            </a:rPr>
            <a:t> </a:t>
          </a:r>
          <a:r>
            <a:rPr lang="en-US" sz="900" dirty="0" err="1">
              <a:latin typeface="Anaheim" panose="020B0604020202020204" charset="0"/>
            </a:rPr>
            <a:t>nổi</a:t>
          </a:r>
          <a:r>
            <a:rPr lang="en-US" sz="900" dirty="0">
              <a:latin typeface="Anaheim" panose="020B0604020202020204" charset="0"/>
            </a:rPr>
            <a:t> </a:t>
          </a:r>
          <a:r>
            <a:rPr lang="en-US" sz="900" dirty="0" err="1">
              <a:latin typeface="Anaheim" panose="020B0604020202020204" charset="0"/>
            </a:rPr>
            <a:t>bật</a:t>
          </a:r>
          <a:r>
            <a:rPr lang="en-US" sz="900" dirty="0">
              <a:latin typeface="Anaheim" panose="020B0604020202020204" charset="0"/>
            </a:rPr>
            <a:t>.</a:t>
          </a:r>
        </a:p>
      </dgm:t>
    </dgm:pt>
    <dgm:pt modelId="{85E0D1C9-90A3-4AA8-BA4C-B85C96C5F615}" type="parTrans" cxnId="{65324020-7D8C-41E5-BD25-9EC53F1B79FB}">
      <dgm:prSet/>
      <dgm:spPr/>
      <dgm:t>
        <a:bodyPr/>
        <a:lstStyle/>
        <a:p>
          <a:endParaRPr lang="en-US"/>
        </a:p>
      </dgm:t>
    </dgm:pt>
    <dgm:pt modelId="{2BE1CA63-B226-46DD-A218-44510558E649}" type="sibTrans" cxnId="{65324020-7D8C-41E5-BD25-9EC53F1B79FB}">
      <dgm:prSet/>
      <dgm:spPr/>
      <dgm:t>
        <a:bodyPr/>
        <a:lstStyle/>
        <a:p>
          <a:endParaRPr lang="en-US"/>
        </a:p>
      </dgm:t>
    </dgm:pt>
    <dgm:pt modelId="{8198EB0D-C2E0-4326-8998-097339219AA7}">
      <dgm:prSet phldrT="[Text]" custT="1"/>
      <dgm:spPr/>
      <dgm:t>
        <a:bodyPr/>
        <a:lstStyle/>
        <a:p>
          <a:r>
            <a:rPr lang="vi-VN" sz="900" dirty="0">
              <a:latin typeface="Anaheim" panose="020B0604020202020204" charset="0"/>
            </a:rPr>
            <a:t>Tây Nguyên và các tỉnh miền núi phía Bắc như Hà Giang, Lai Châu, Điện Biên có kết quả học tập thấp hơn</a:t>
          </a:r>
          <a:r>
            <a:rPr lang="en-US" sz="900" dirty="0">
              <a:latin typeface="Anaheim" panose="020B0604020202020204" charset="0"/>
            </a:rPr>
            <a:t>.</a:t>
          </a:r>
        </a:p>
      </dgm:t>
    </dgm:pt>
    <dgm:pt modelId="{A5293806-7428-4641-82EB-2A82042322B1}" type="parTrans" cxnId="{758C2B54-B658-41CC-8B92-0058751AD4E6}">
      <dgm:prSet/>
      <dgm:spPr/>
      <dgm:t>
        <a:bodyPr/>
        <a:lstStyle/>
        <a:p>
          <a:endParaRPr lang="en-US"/>
        </a:p>
      </dgm:t>
    </dgm:pt>
    <dgm:pt modelId="{21F262A8-8995-4094-B9E6-75746A2A42A8}" type="sibTrans" cxnId="{758C2B54-B658-41CC-8B92-0058751AD4E6}">
      <dgm:prSet/>
      <dgm:spPr/>
      <dgm:t>
        <a:bodyPr/>
        <a:lstStyle/>
        <a:p>
          <a:endParaRPr lang="en-US"/>
        </a:p>
      </dgm:t>
    </dgm:pt>
    <dgm:pt modelId="{DD991ED2-A607-4145-A5F6-BC53C02BADA4}">
      <dgm:prSet phldrT="[Text]" custT="1"/>
      <dgm:spPr/>
      <dgm:t>
        <a:bodyPr/>
        <a:lstStyle/>
        <a:p>
          <a:r>
            <a:rPr lang="vi-VN" sz="1200" b="1" dirty="0">
              <a:latin typeface="Anaheim" panose="020B0604020202020204" charset="0"/>
            </a:rPr>
            <a:t>Khuyến nghị cải thiện chất lượng giáo dục</a:t>
          </a:r>
          <a:endParaRPr lang="en-US" sz="1200" dirty="0">
            <a:latin typeface="Anaheim" panose="020B0604020202020204" charset="0"/>
          </a:endParaRPr>
        </a:p>
      </dgm:t>
    </dgm:pt>
    <dgm:pt modelId="{C0219602-D787-49AE-8A86-7DCF3F37A321}" type="parTrans" cxnId="{6E89F4E9-5B08-42F6-B27D-A0ED8FADD7FD}">
      <dgm:prSet/>
      <dgm:spPr/>
      <dgm:t>
        <a:bodyPr/>
        <a:lstStyle/>
        <a:p>
          <a:endParaRPr lang="en-US"/>
        </a:p>
      </dgm:t>
    </dgm:pt>
    <dgm:pt modelId="{7B68296F-55D7-4E89-AE1F-753ABEC9AB12}" type="sibTrans" cxnId="{6E89F4E9-5B08-42F6-B27D-A0ED8FADD7FD}">
      <dgm:prSet/>
      <dgm:spPr/>
      <dgm:t>
        <a:bodyPr/>
        <a:lstStyle/>
        <a:p>
          <a:endParaRPr lang="en-US"/>
        </a:p>
      </dgm:t>
    </dgm:pt>
    <dgm:pt modelId="{2615CF1A-5820-42C7-BA0F-BA9415FD7734}">
      <dgm:prSet phldrT="[Text]" custT="1"/>
      <dgm:spPr/>
      <dgm:t>
        <a:bodyPr/>
        <a:lstStyle/>
        <a:p>
          <a:r>
            <a:rPr lang="en-US" sz="1000" dirty="0">
              <a:latin typeface="Anaheim" panose="020B0604020202020204" charset="0"/>
            </a:rPr>
            <a:t>Cải thiện </a:t>
          </a:r>
          <a:r>
            <a:rPr lang="en-US" sz="1000" dirty="0" err="1">
              <a:latin typeface="Anaheim" panose="020B0604020202020204" charset="0"/>
            </a:rPr>
            <a:t>kinh</a:t>
          </a:r>
          <a:r>
            <a:rPr lang="en-US" sz="1000" dirty="0">
              <a:latin typeface="Anaheim" panose="020B0604020202020204" charset="0"/>
            </a:rPr>
            <a:t> </a:t>
          </a:r>
          <a:r>
            <a:rPr lang="en-US" sz="1000" dirty="0" err="1">
              <a:latin typeface="Anaheim" panose="020B0604020202020204" charset="0"/>
            </a:rPr>
            <a:t>tế</a:t>
          </a:r>
          <a:r>
            <a:rPr lang="en-US" sz="1000" dirty="0">
              <a:latin typeface="Anaheim" panose="020B0604020202020204" charset="0"/>
            </a:rPr>
            <a:t>, </a:t>
          </a:r>
          <a:r>
            <a:rPr lang="vi-VN" sz="1000" dirty="0">
              <a:latin typeface="Anaheim" panose="020B0604020202020204" charset="0"/>
            </a:rPr>
            <a:t>tăng cường hỗ trợ</a:t>
          </a:r>
          <a:r>
            <a:rPr lang="en-US" sz="1000" dirty="0">
              <a:latin typeface="Anaheim" panose="020B0604020202020204" charset="0"/>
            </a:rPr>
            <a:t> </a:t>
          </a:r>
          <a:r>
            <a:rPr lang="en-US" sz="1000" dirty="0" err="1">
              <a:latin typeface="Anaheim" panose="020B0604020202020204" charset="0"/>
            </a:rPr>
            <a:t>khu</a:t>
          </a:r>
          <a:r>
            <a:rPr lang="en-US" sz="1000" dirty="0">
              <a:latin typeface="Anaheim" panose="020B0604020202020204" charset="0"/>
            </a:rPr>
            <a:t> </a:t>
          </a:r>
          <a:r>
            <a:rPr lang="en-US" sz="1000" dirty="0" err="1">
              <a:latin typeface="Anaheim" panose="020B0604020202020204" charset="0"/>
            </a:rPr>
            <a:t>vực</a:t>
          </a:r>
          <a:r>
            <a:rPr lang="en-US" sz="1000" dirty="0">
              <a:latin typeface="Anaheim" panose="020B0604020202020204" charset="0"/>
            </a:rPr>
            <a:t> </a:t>
          </a:r>
          <a:r>
            <a:rPr lang="en-US" sz="1000" dirty="0" err="1">
              <a:latin typeface="Anaheim" panose="020B0604020202020204" charset="0"/>
            </a:rPr>
            <a:t>có</a:t>
          </a:r>
          <a:r>
            <a:rPr lang="en-US" sz="1000" dirty="0">
              <a:latin typeface="Anaheim" panose="020B0604020202020204" charset="0"/>
            </a:rPr>
            <a:t> </a:t>
          </a:r>
          <a:r>
            <a:rPr lang="en-US" sz="1000" dirty="0" err="1">
              <a:latin typeface="Anaheim" panose="020B0604020202020204" charset="0"/>
            </a:rPr>
            <a:t>kết</a:t>
          </a:r>
          <a:r>
            <a:rPr lang="en-US" sz="1000" dirty="0">
              <a:latin typeface="Anaheim" panose="020B0604020202020204" charset="0"/>
            </a:rPr>
            <a:t> </a:t>
          </a:r>
          <a:r>
            <a:rPr lang="en-US" sz="1000" dirty="0" err="1">
              <a:latin typeface="Anaheim" panose="020B0604020202020204" charset="0"/>
            </a:rPr>
            <a:t>quả</a:t>
          </a:r>
          <a:r>
            <a:rPr lang="en-US" sz="1000" dirty="0">
              <a:latin typeface="Anaheim" panose="020B0604020202020204" charset="0"/>
            </a:rPr>
            <a:t> </a:t>
          </a:r>
          <a:r>
            <a:rPr lang="en-US" sz="1000" dirty="0" err="1">
              <a:latin typeface="Anaheim" panose="020B0604020202020204" charset="0"/>
            </a:rPr>
            <a:t>thi</a:t>
          </a:r>
          <a:r>
            <a:rPr lang="en-US" sz="1000" dirty="0">
              <a:latin typeface="Anaheim" panose="020B0604020202020204" charset="0"/>
            </a:rPr>
            <a:t> </a:t>
          </a:r>
          <a:r>
            <a:rPr lang="en-US" sz="1000" dirty="0" err="1">
              <a:latin typeface="Anaheim" panose="020B0604020202020204" charset="0"/>
            </a:rPr>
            <a:t>thấp</a:t>
          </a:r>
          <a:r>
            <a:rPr lang="en-US" sz="1000" dirty="0">
              <a:latin typeface="Anaheim" panose="020B0604020202020204" charset="0"/>
            </a:rPr>
            <a:t>.</a:t>
          </a:r>
        </a:p>
      </dgm:t>
    </dgm:pt>
    <dgm:pt modelId="{985F215A-BFFD-4AF9-8F64-1A5B51F51564}" type="sibTrans" cxnId="{2BD57517-EA10-493F-BB18-53A768F1F761}">
      <dgm:prSet/>
      <dgm:spPr/>
      <dgm:t>
        <a:bodyPr/>
        <a:lstStyle/>
        <a:p>
          <a:endParaRPr lang="en-US"/>
        </a:p>
      </dgm:t>
    </dgm:pt>
    <dgm:pt modelId="{53FD21BF-CF20-40C7-BF40-ADE416A9760A}" type="parTrans" cxnId="{2BD57517-EA10-493F-BB18-53A768F1F761}">
      <dgm:prSet/>
      <dgm:spPr/>
      <dgm:t>
        <a:bodyPr/>
        <a:lstStyle/>
        <a:p>
          <a:endParaRPr lang="en-US"/>
        </a:p>
      </dgm:t>
    </dgm:pt>
    <dgm:pt modelId="{531128E6-BC3D-49B3-B4A1-30DB93CB1FB4}">
      <dgm:prSet phldrT="[Text]" custT="1"/>
      <dgm:spPr/>
      <dgm:t>
        <a:bodyPr/>
        <a:lstStyle/>
        <a:p>
          <a:r>
            <a:rPr lang="en-US" sz="1000" dirty="0">
              <a:latin typeface="Anaheim" panose="020B0604020202020204" charset="0"/>
            </a:rPr>
            <a:t>N</a:t>
          </a:r>
          <a:r>
            <a:rPr lang="vi-VN" sz="1000" dirty="0">
              <a:latin typeface="Anaheim" panose="020B0604020202020204" charset="0"/>
            </a:rPr>
            <a:t>âng cao chất lượng giảng dạy môn Ngoại ngữ và các môn tự nhiên như Toán và Lí</a:t>
          </a:r>
          <a:r>
            <a:rPr lang="en-US" sz="1000" dirty="0">
              <a:latin typeface="Anaheim" panose="020B0604020202020204" charset="0"/>
            </a:rPr>
            <a:t>.</a:t>
          </a:r>
        </a:p>
      </dgm:t>
    </dgm:pt>
    <dgm:pt modelId="{26ED5D89-9845-4DD4-AC23-3EA9DA50C6F6}" type="sibTrans" cxnId="{BC48594C-8085-4B98-A179-FE418C2792AE}">
      <dgm:prSet/>
      <dgm:spPr/>
      <dgm:t>
        <a:bodyPr/>
        <a:lstStyle/>
        <a:p>
          <a:endParaRPr lang="en-US"/>
        </a:p>
      </dgm:t>
    </dgm:pt>
    <dgm:pt modelId="{60BA4AD4-E447-4B48-803C-AABEDB8343FB}" type="parTrans" cxnId="{BC48594C-8085-4B98-A179-FE418C2792AE}">
      <dgm:prSet/>
      <dgm:spPr/>
      <dgm:t>
        <a:bodyPr/>
        <a:lstStyle/>
        <a:p>
          <a:endParaRPr lang="en-US"/>
        </a:p>
      </dgm:t>
    </dgm:pt>
    <dgm:pt modelId="{A87A5D77-EB90-4B39-8742-D4B7FB9033E9}" type="pres">
      <dgm:prSet presAssocID="{0C28FF38-8AAA-4E36-82FF-1577053E72E2}" presName="linear" presStyleCnt="0">
        <dgm:presLayoutVars>
          <dgm:dir/>
          <dgm:resizeHandles val="exact"/>
        </dgm:presLayoutVars>
      </dgm:prSet>
      <dgm:spPr/>
    </dgm:pt>
    <dgm:pt modelId="{4F0397D3-D35D-4C65-941C-A849761EF7D6}" type="pres">
      <dgm:prSet presAssocID="{32072510-CD07-4650-859A-5339CC74D18E}" presName="comp" presStyleCnt="0"/>
      <dgm:spPr/>
    </dgm:pt>
    <dgm:pt modelId="{DDFFB7AA-D3BC-49EC-A6DD-3EC9DD7D9D90}" type="pres">
      <dgm:prSet presAssocID="{32072510-CD07-4650-859A-5339CC74D18E}" presName="box" presStyleLbl="node1" presStyleIdx="0" presStyleCnt="3" custLinFactNeighborX="-2349" custLinFactNeighborY="-82177"/>
      <dgm:spPr/>
    </dgm:pt>
    <dgm:pt modelId="{49F8D5F0-ED2E-465E-B8C3-319551D6B51D}" type="pres">
      <dgm:prSet presAssocID="{32072510-CD07-4650-859A-5339CC74D18E}" presName="img"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15000" r="-15000"/>
          </a:stretch>
        </a:blipFill>
      </dgm:spPr>
    </dgm:pt>
    <dgm:pt modelId="{7C5F1793-B521-49D0-9A7E-55DA23169601}" type="pres">
      <dgm:prSet presAssocID="{32072510-CD07-4650-859A-5339CC74D18E}" presName="text" presStyleLbl="node1" presStyleIdx="0" presStyleCnt="3">
        <dgm:presLayoutVars>
          <dgm:bulletEnabled val="1"/>
        </dgm:presLayoutVars>
      </dgm:prSet>
      <dgm:spPr/>
    </dgm:pt>
    <dgm:pt modelId="{93CED01B-CABD-4D98-A658-6D37BED00710}" type="pres">
      <dgm:prSet presAssocID="{4A0F77A8-1134-474B-88CC-DBDD291E0972}" presName="spacer" presStyleCnt="0"/>
      <dgm:spPr/>
    </dgm:pt>
    <dgm:pt modelId="{D22AB20B-37B3-4FF5-8867-1FBC576254A9}" type="pres">
      <dgm:prSet presAssocID="{A7319D00-3C78-46BA-A69B-CB6BBFD131A5}" presName="comp" presStyleCnt="0"/>
      <dgm:spPr/>
    </dgm:pt>
    <dgm:pt modelId="{BAF799F3-EAD3-4F15-9507-75D13EBC400D}" type="pres">
      <dgm:prSet presAssocID="{A7319D00-3C78-46BA-A69B-CB6BBFD131A5}" presName="box" presStyleLbl="node1" presStyleIdx="1" presStyleCnt="3"/>
      <dgm:spPr/>
    </dgm:pt>
    <dgm:pt modelId="{5572EA07-0F28-4892-A23B-3CEAD9AD618D}" type="pres">
      <dgm:prSet presAssocID="{A7319D00-3C78-46BA-A69B-CB6BBFD131A5}" presName="img"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76000" r="-76000"/>
          </a:stretch>
        </a:blipFill>
      </dgm:spPr>
    </dgm:pt>
    <dgm:pt modelId="{784E6E65-3CD0-4A5C-8AD9-4F612B6C0B70}" type="pres">
      <dgm:prSet presAssocID="{A7319D00-3C78-46BA-A69B-CB6BBFD131A5}" presName="text" presStyleLbl="node1" presStyleIdx="1" presStyleCnt="3">
        <dgm:presLayoutVars>
          <dgm:bulletEnabled val="1"/>
        </dgm:presLayoutVars>
      </dgm:prSet>
      <dgm:spPr/>
    </dgm:pt>
    <dgm:pt modelId="{6A891C2C-4AB1-4FC9-B339-95F6890B5E2B}" type="pres">
      <dgm:prSet presAssocID="{CC198CCF-721A-46B9-8033-96D166440B1E}" presName="spacer" presStyleCnt="0"/>
      <dgm:spPr/>
    </dgm:pt>
    <dgm:pt modelId="{8E5EEBD1-7457-44E5-944C-AAB366567BD9}" type="pres">
      <dgm:prSet presAssocID="{DD991ED2-A607-4145-A5F6-BC53C02BADA4}" presName="comp" presStyleCnt="0"/>
      <dgm:spPr/>
    </dgm:pt>
    <dgm:pt modelId="{0BC40A99-0B73-457D-88FC-BB99DAADCE33}" type="pres">
      <dgm:prSet presAssocID="{DD991ED2-A607-4145-A5F6-BC53C02BADA4}" presName="box" presStyleLbl="node1" presStyleIdx="2" presStyleCnt="3" custLinFactNeighborX="-28012" custLinFactNeighborY="0"/>
      <dgm:spPr/>
    </dgm:pt>
    <dgm:pt modelId="{0C0304FD-008D-491E-97B7-690728745849}" type="pres">
      <dgm:prSet presAssocID="{DD991ED2-A607-4145-A5F6-BC53C02BADA4}" presName="img" presStyleLbl="fgImgPlace1" presStyleIdx="2" presStyleCnt="3" custScaleY="100815"/>
      <dgm:spPr>
        <a:blipFill dpi="0" rotWithShape="1">
          <a:blip xmlns:r="http://schemas.openxmlformats.org/officeDocument/2006/relationships" r:embed="rId3"/>
          <a:srcRect/>
          <a:stretch>
            <a:fillRect l="13132" r="13132"/>
          </a:stretch>
        </a:blipFill>
      </dgm:spPr>
    </dgm:pt>
    <dgm:pt modelId="{DE829F4A-6F64-44FA-9F10-2B9F662D3288}" type="pres">
      <dgm:prSet presAssocID="{DD991ED2-A607-4145-A5F6-BC53C02BADA4}" presName="text" presStyleLbl="node1" presStyleIdx="2" presStyleCnt="3">
        <dgm:presLayoutVars>
          <dgm:bulletEnabled val="1"/>
        </dgm:presLayoutVars>
      </dgm:prSet>
      <dgm:spPr/>
    </dgm:pt>
  </dgm:ptLst>
  <dgm:cxnLst>
    <dgm:cxn modelId="{4C90CE02-03EE-4B5B-B990-02E5D72DD672}" srcId="{32072510-CD07-4650-859A-5339CC74D18E}" destId="{CAF1F79C-CCCE-4A0C-8EC6-674F437BAF2B}" srcOrd="0" destOrd="0" parTransId="{CF29AC7B-6979-40BD-B599-712327A4F463}" sibTransId="{C3DB97F3-F8DC-44CB-9F04-582606EC6891}"/>
    <dgm:cxn modelId="{8F2D510C-93F8-4DA2-985A-290F645B2D44}" type="presOf" srcId="{B1663D88-AA50-440E-95E1-F0FD4A7E9C41}" destId="{BAF799F3-EAD3-4F15-9507-75D13EBC400D}" srcOrd="0" destOrd="1" presId="urn:microsoft.com/office/officeart/2005/8/layout/vList4"/>
    <dgm:cxn modelId="{7C312A15-4622-4B23-B010-E11E8AB9B4A1}" type="presOf" srcId="{CAF1F79C-CCCE-4A0C-8EC6-674F437BAF2B}" destId="{DDFFB7AA-D3BC-49EC-A6DD-3EC9DD7D9D90}" srcOrd="0" destOrd="1" presId="urn:microsoft.com/office/officeart/2005/8/layout/vList4"/>
    <dgm:cxn modelId="{2BD57517-EA10-493F-BB18-53A768F1F761}" srcId="{DD991ED2-A607-4145-A5F6-BC53C02BADA4}" destId="{2615CF1A-5820-42C7-BA0F-BA9415FD7734}" srcOrd="0" destOrd="0" parTransId="{53FD21BF-CF20-40C7-BF40-ADE416A9760A}" sibTransId="{985F215A-BFFD-4AF9-8F64-1A5B51F51564}"/>
    <dgm:cxn modelId="{65324020-7D8C-41E5-BD25-9EC53F1B79FB}" srcId="{A7319D00-3C78-46BA-A69B-CB6BBFD131A5}" destId="{B1663D88-AA50-440E-95E1-F0FD4A7E9C41}" srcOrd="0" destOrd="0" parTransId="{85E0D1C9-90A3-4AA8-BA4C-B85C96C5F615}" sibTransId="{2BE1CA63-B226-46DD-A218-44510558E649}"/>
    <dgm:cxn modelId="{DFC1F026-8609-418C-9A66-6CC4111E94FE}" type="presOf" srcId="{A7319D00-3C78-46BA-A69B-CB6BBFD131A5}" destId="{784E6E65-3CD0-4A5C-8AD9-4F612B6C0B70}" srcOrd="1" destOrd="0" presId="urn:microsoft.com/office/officeart/2005/8/layout/vList4"/>
    <dgm:cxn modelId="{9E067C27-F28B-4698-927B-58549887F1B4}" type="presOf" srcId="{8198EB0D-C2E0-4326-8998-097339219AA7}" destId="{BAF799F3-EAD3-4F15-9507-75D13EBC400D}" srcOrd="0" destOrd="2" presId="urn:microsoft.com/office/officeart/2005/8/layout/vList4"/>
    <dgm:cxn modelId="{5694D030-319D-446D-9040-D2A306BD4B99}" type="presOf" srcId="{CAF1F79C-CCCE-4A0C-8EC6-674F437BAF2B}" destId="{7C5F1793-B521-49D0-9A7E-55DA23169601}" srcOrd="1" destOrd="1" presId="urn:microsoft.com/office/officeart/2005/8/layout/vList4"/>
    <dgm:cxn modelId="{AC438A33-0014-4ADC-A115-E26229E6950C}" type="presOf" srcId="{531128E6-BC3D-49B3-B4A1-30DB93CB1FB4}" destId="{0BC40A99-0B73-457D-88FC-BB99DAADCE33}" srcOrd="0" destOrd="2" presId="urn:microsoft.com/office/officeart/2005/8/layout/vList4"/>
    <dgm:cxn modelId="{962C803C-EA64-4BDF-ABE1-213A474B72E3}" type="presOf" srcId="{8198EB0D-C2E0-4326-8998-097339219AA7}" destId="{784E6E65-3CD0-4A5C-8AD9-4F612B6C0B70}" srcOrd="1" destOrd="2" presId="urn:microsoft.com/office/officeart/2005/8/layout/vList4"/>
    <dgm:cxn modelId="{A579C545-3C57-4B90-8581-748DFB2D263C}" type="presOf" srcId="{0C28FF38-8AAA-4E36-82FF-1577053E72E2}" destId="{A87A5D77-EB90-4B39-8742-D4B7FB9033E9}" srcOrd="0" destOrd="0" presId="urn:microsoft.com/office/officeart/2005/8/layout/vList4"/>
    <dgm:cxn modelId="{A7968149-9F00-4D57-A07D-8F1332735CEA}" type="presOf" srcId="{32072510-CD07-4650-859A-5339CC74D18E}" destId="{7C5F1793-B521-49D0-9A7E-55DA23169601}" srcOrd="1" destOrd="0" presId="urn:microsoft.com/office/officeart/2005/8/layout/vList4"/>
    <dgm:cxn modelId="{BC48594C-8085-4B98-A179-FE418C2792AE}" srcId="{DD991ED2-A607-4145-A5F6-BC53C02BADA4}" destId="{531128E6-BC3D-49B3-B4A1-30DB93CB1FB4}" srcOrd="1" destOrd="0" parTransId="{60BA4AD4-E447-4B48-803C-AABEDB8343FB}" sibTransId="{26ED5D89-9845-4DD4-AC23-3EA9DA50C6F6}"/>
    <dgm:cxn modelId="{05570D6D-4929-498D-8D19-8893BC84BDFA}" type="presOf" srcId="{A7319D00-3C78-46BA-A69B-CB6BBFD131A5}" destId="{BAF799F3-EAD3-4F15-9507-75D13EBC400D}" srcOrd="0" destOrd="0" presId="urn:microsoft.com/office/officeart/2005/8/layout/vList4"/>
    <dgm:cxn modelId="{758C2B54-B658-41CC-8B92-0058751AD4E6}" srcId="{A7319D00-3C78-46BA-A69B-CB6BBFD131A5}" destId="{8198EB0D-C2E0-4326-8998-097339219AA7}" srcOrd="1" destOrd="0" parTransId="{A5293806-7428-4641-82EB-2A82042322B1}" sibTransId="{21F262A8-8995-4094-B9E6-75746A2A42A8}"/>
    <dgm:cxn modelId="{BD42A558-F2F8-4C62-BAB0-483B3818756A}" type="presOf" srcId="{32072510-CD07-4650-859A-5339CC74D18E}" destId="{DDFFB7AA-D3BC-49EC-A6DD-3EC9DD7D9D90}" srcOrd="0" destOrd="0" presId="urn:microsoft.com/office/officeart/2005/8/layout/vList4"/>
    <dgm:cxn modelId="{B6E9CC7D-167E-4FCB-9910-23764E011642}" srcId="{0C28FF38-8AAA-4E36-82FF-1577053E72E2}" destId="{A7319D00-3C78-46BA-A69B-CB6BBFD131A5}" srcOrd="1" destOrd="0" parTransId="{8BE23468-44A8-43D0-9C89-B920039EC473}" sibTransId="{CC198CCF-721A-46B9-8033-96D166440B1E}"/>
    <dgm:cxn modelId="{B7DD0B7F-652E-4DE6-81FA-FB484D83C08F}" srcId="{0C28FF38-8AAA-4E36-82FF-1577053E72E2}" destId="{32072510-CD07-4650-859A-5339CC74D18E}" srcOrd="0" destOrd="0" parTransId="{5A40D223-388E-466F-AA05-5CB8513315F0}" sibTransId="{4A0F77A8-1134-474B-88CC-DBDD291E0972}"/>
    <dgm:cxn modelId="{F720EF88-22CD-4A6E-8567-4C79B6F03A84}" type="presOf" srcId="{59CAF585-073A-4204-BCB4-5AA42F981765}" destId="{DDFFB7AA-D3BC-49EC-A6DD-3EC9DD7D9D90}" srcOrd="0" destOrd="2" presId="urn:microsoft.com/office/officeart/2005/8/layout/vList4"/>
    <dgm:cxn modelId="{B625B58E-4609-47B6-88E3-0FF6868597B6}" type="presOf" srcId="{2615CF1A-5820-42C7-BA0F-BA9415FD7734}" destId="{DE829F4A-6F64-44FA-9F10-2B9F662D3288}" srcOrd="1" destOrd="1" presId="urn:microsoft.com/office/officeart/2005/8/layout/vList4"/>
    <dgm:cxn modelId="{02E60CA8-F806-44A1-8863-622A47284714}" type="presOf" srcId="{DD991ED2-A607-4145-A5F6-BC53C02BADA4}" destId="{0BC40A99-0B73-457D-88FC-BB99DAADCE33}" srcOrd="0" destOrd="0" presId="urn:microsoft.com/office/officeart/2005/8/layout/vList4"/>
    <dgm:cxn modelId="{E82DD7AC-2946-4FEF-8D0B-A6BBE773DA10}" type="presOf" srcId="{DD991ED2-A607-4145-A5F6-BC53C02BADA4}" destId="{DE829F4A-6F64-44FA-9F10-2B9F662D3288}" srcOrd="1" destOrd="0" presId="urn:microsoft.com/office/officeart/2005/8/layout/vList4"/>
    <dgm:cxn modelId="{3FF0F7AE-A727-41E3-A40E-5DB1671C1332}" type="presOf" srcId="{B1663D88-AA50-440E-95E1-F0FD4A7E9C41}" destId="{784E6E65-3CD0-4A5C-8AD9-4F612B6C0B70}" srcOrd="1" destOrd="1" presId="urn:microsoft.com/office/officeart/2005/8/layout/vList4"/>
    <dgm:cxn modelId="{3C4ADEB1-4445-416D-944F-B101434C6751}" type="presOf" srcId="{59CAF585-073A-4204-BCB4-5AA42F981765}" destId="{7C5F1793-B521-49D0-9A7E-55DA23169601}" srcOrd="1" destOrd="2" presId="urn:microsoft.com/office/officeart/2005/8/layout/vList4"/>
    <dgm:cxn modelId="{A178FEB8-9729-47B0-9CAF-19912E1B41AA}" type="presOf" srcId="{531128E6-BC3D-49B3-B4A1-30DB93CB1FB4}" destId="{DE829F4A-6F64-44FA-9F10-2B9F662D3288}" srcOrd="1" destOrd="2" presId="urn:microsoft.com/office/officeart/2005/8/layout/vList4"/>
    <dgm:cxn modelId="{6E89F4E9-5B08-42F6-B27D-A0ED8FADD7FD}" srcId="{0C28FF38-8AAA-4E36-82FF-1577053E72E2}" destId="{DD991ED2-A607-4145-A5F6-BC53C02BADA4}" srcOrd="2" destOrd="0" parTransId="{C0219602-D787-49AE-8A86-7DCF3F37A321}" sibTransId="{7B68296F-55D7-4E89-AE1F-753ABEC9AB12}"/>
    <dgm:cxn modelId="{D526C3F4-42F2-4E87-8FBD-4213F472C5F8}" type="presOf" srcId="{2615CF1A-5820-42C7-BA0F-BA9415FD7734}" destId="{0BC40A99-0B73-457D-88FC-BB99DAADCE33}" srcOrd="0" destOrd="1" presId="urn:microsoft.com/office/officeart/2005/8/layout/vList4"/>
    <dgm:cxn modelId="{6479F4FF-8BB2-4303-9EE9-883EE2DE6697}" srcId="{32072510-CD07-4650-859A-5339CC74D18E}" destId="{59CAF585-073A-4204-BCB4-5AA42F981765}" srcOrd="1" destOrd="0" parTransId="{B7B870E4-1B6B-4F3A-9570-316C7F104740}" sibTransId="{B70DF399-3D81-46D8-8AE1-0F19C28E640A}"/>
    <dgm:cxn modelId="{FE6463F1-85D5-4516-8436-106CF4A31D06}" type="presParOf" srcId="{A87A5D77-EB90-4B39-8742-D4B7FB9033E9}" destId="{4F0397D3-D35D-4C65-941C-A849761EF7D6}" srcOrd="0" destOrd="0" presId="urn:microsoft.com/office/officeart/2005/8/layout/vList4"/>
    <dgm:cxn modelId="{54360B33-46AA-4124-840A-7905FE276428}" type="presParOf" srcId="{4F0397D3-D35D-4C65-941C-A849761EF7D6}" destId="{DDFFB7AA-D3BC-49EC-A6DD-3EC9DD7D9D90}" srcOrd="0" destOrd="0" presId="urn:microsoft.com/office/officeart/2005/8/layout/vList4"/>
    <dgm:cxn modelId="{B94E95D5-1E8B-4F1D-825D-D2C1CD2E015D}" type="presParOf" srcId="{4F0397D3-D35D-4C65-941C-A849761EF7D6}" destId="{49F8D5F0-ED2E-465E-B8C3-319551D6B51D}" srcOrd="1" destOrd="0" presId="urn:microsoft.com/office/officeart/2005/8/layout/vList4"/>
    <dgm:cxn modelId="{D0F54096-4DBD-476A-AC89-21B50799D9DA}" type="presParOf" srcId="{4F0397D3-D35D-4C65-941C-A849761EF7D6}" destId="{7C5F1793-B521-49D0-9A7E-55DA23169601}" srcOrd="2" destOrd="0" presId="urn:microsoft.com/office/officeart/2005/8/layout/vList4"/>
    <dgm:cxn modelId="{F4FFE182-0D19-413A-A2FE-11A17D62CBD4}" type="presParOf" srcId="{A87A5D77-EB90-4B39-8742-D4B7FB9033E9}" destId="{93CED01B-CABD-4D98-A658-6D37BED00710}" srcOrd="1" destOrd="0" presId="urn:microsoft.com/office/officeart/2005/8/layout/vList4"/>
    <dgm:cxn modelId="{F6483158-CC1E-4646-933C-EF54D15A23CE}" type="presParOf" srcId="{A87A5D77-EB90-4B39-8742-D4B7FB9033E9}" destId="{D22AB20B-37B3-4FF5-8867-1FBC576254A9}" srcOrd="2" destOrd="0" presId="urn:microsoft.com/office/officeart/2005/8/layout/vList4"/>
    <dgm:cxn modelId="{155ECBB8-F627-4CFB-BB3E-AD80FA2FA6D4}" type="presParOf" srcId="{D22AB20B-37B3-4FF5-8867-1FBC576254A9}" destId="{BAF799F3-EAD3-4F15-9507-75D13EBC400D}" srcOrd="0" destOrd="0" presId="urn:microsoft.com/office/officeart/2005/8/layout/vList4"/>
    <dgm:cxn modelId="{8F43E678-1636-4EC9-BF0D-22D06BE5A4EA}" type="presParOf" srcId="{D22AB20B-37B3-4FF5-8867-1FBC576254A9}" destId="{5572EA07-0F28-4892-A23B-3CEAD9AD618D}" srcOrd="1" destOrd="0" presId="urn:microsoft.com/office/officeart/2005/8/layout/vList4"/>
    <dgm:cxn modelId="{62EB5B89-B878-4E1F-A284-FD961BA5DA86}" type="presParOf" srcId="{D22AB20B-37B3-4FF5-8867-1FBC576254A9}" destId="{784E6E65-3CD0-4A5C-8AD9-4F612B6C0B70}" srcOrd="2" destOrd="0" presId="urn:microsoft.com/office/officeart/2005/8/layout/vList4"/>
    <dgm:cxn modelId="{A769A015-C7E3-480A-866E-60BAE85EA49C}" type="presParOf" srcId="{A87A5D77-EB90-4B39-8742-D4B7FB9033E9}" destId="{6A891C2C-4AB1-4FC9-B339-95F6890B5E2B}" srcOrd="3" destOrd="0" presId="urn:microsoft.com/office/officeart/2005/8/layout/vList4"/>
    <dgm:cxn modelId="{4D43B623-637C-4222-A943-E5E4C1D82E42}" type="presParOf" srcId="{A87A5D77-EB90-4B39-8742-D4B7FB9033E9}" destId="{8E5EEBD1-7457-44E5-944C-AAB366567BD9}" srcOrd="4" destOrd="0" presId="urn:microsoft.com/office/officeart/2005/8/layout/vList4"/>
    <dgm:cxn modelId="{1AF158B2-122B-489F-80EA-4CFC953263A2}" type="presParOf" srcId="{8E5EEBD1-7457-44E5-944C-AAB366567BD9}" destId="{0BC40A99-0B73-457D-88FC-BB99DAADCE33}" srcOrd="0" destOrd="0" presId="urn:microsoft.com/office/officeart/2005/8/layout/vList4"/>
    <dgm:cxn modelId="{B5667734-A61F-4B80-AEBE-407B4BA8B156}" type="presParOf" srcId="{8E5EEBD1-7457-44E5-944C-AAB366567BD9}" destId="{0C0304FD-008D-491E-97B7-690728745849}" srcOrd="1" destOrd="0" presId="urn:microsoft.com/office/officeart/2005/8/layout/vList4"/>
    <dgm:cxn modelId="{2C2D54E5-FF09-41C0-B615-483D2E74CBB9}" type="presParOf" srcId="{8E5EEBD1-7457-44E5-944C-AAB366567BD9}" destId="{DE829F4A-6F64-44FA-9F10-2B9F662D3288}" srcOrd="2" destOrd="0" presId="urn:microsoft.com/office/officeart/2005/8/layout/vList4"/>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72E601B-18A6-4FA6-9EA1-7760F0C7A077}" type="doc">
      <dgm:prSet loTypeId="urn:microsoft.com/office/officeart/2005/8/layout/hList6" loCatId="list" qsTypeId="urn:microsoft.com/office/officeart/2005/8/quickstyle/simple1" qsCatId="simple" csTypeId="urn:microsoft.com/office/officeart/2005/8/colors/accent1_2" csCatId="accent1" phldr="1"/>
      <dgm:spPr/>
      <dgm:t>
        <a:bodyPr/>
        <a:lstStyle/>
        <a:p>
          <a:endParaRPr lang="en-US"/>
        </a:p>
      </dgm:t>
    </dgm:pt>
    <dgm:pt modelId="{E87D2F28-6C88-4333-8DEA-4636DBFBF1F3}">
      <dgm:prSet phldrT="[Text]" custT="1"/>
      <dgm:spPr/>
      <dgm:t>
        <a:bodyPr/>
        <a:lstStyle/>
        <a:p>
          <a:r>
            <a:rPr lang="en-US" sz="1500" b="1" dirty="0">
              <a:latin typeface="Anaheim" panose="020B0604020202020204" charset="0"/>
            </a:rPr>
            <a:t>S</a:t>
          </a:r>
          <a:r>
            <a:rPr lang="vi-VN" sz="1500" b="1" dirty="0">
              <a:latin typeface="Anaheim" panose="020B0604020202020204" charset="0"/>
            </a:rPr>
            <a:t>ố lượng học sinh giỏi</a:t>
          </a:r>
          <a:endParaRPr lang="en-US" sz="1500" dirty="0">
            <a:latin typeface="Anaheim" panose="020B0604020202020204" charset="0"/>
          </a:endParaRPr>
        </a:p>
      </dgm:t>
    </dgm:pt>
    <dgm:pt modelId="{E6E65264-BB01-4BED-9B24-64218CC63769}" type="parTrans" cxnId="{53D04852-6C59-4A4F-A9CF-B0BB8AA5BA19}">
      <dgm:prSet/>
      <dgm:spPr/>
      <dgm:t>
        <a:bodyPr/>
        <a:lstStyle/>
        <a:p>
          <a:endParaRPr lang="en-US"/>
        </a:p>
      </dgm:t>
    </dgm:pt>
    <dgm:pt modelId="{9AF79ED1-13E5-445A-A3BB-B21F793E8A39}" type="sibTrans" cxnId="{53D04852-6C59-4A4F-A9CF-B0BB8AA5BA19}">
      <dgm:prSet/>
      <dgm:spPr/>
      <dgm:t>
        <a:bodyPr/>
        <a:lstStyle/>
        <a:p>
          <a:endParaRPr lang="en-US"/>
        </a:p>
      </dgm:t>
    </dgm:pt>
    <dgm:pt modelId="{1B85CD2E-117F-4F97-8761-8CE879634B49}">
      <dgm:prSet phldrT="[Text]" custT="1"/>
      <dgm:spPr/>
      <dgm:t>
        <a:bodyPr/>
        <a:lstStyle/>
        <a:p>
          <a:r>
            <a:rPr lang="en-US" sz="1100" dirty="0">
              <a:latin typeface="Anaheim" panose="020B0604020202020204" charset="0"/>
            </a:rPr>
            <a:t> </a:t>
          </a:r>
          <a:r>
            <a:rPr lang="en-US" sz="1200" dirty="0">
              <a:latin typeface="Anaheim" panose="020B0604020202020204" charset="0"/>
            </a:rPr>
            <a:t>Đồng </a:t>
          </a:r>
          <a:r>
            <a:rPr lang="en-US" sz="1200" dirty="0" err="1">
              <a:latin typeface="Anaheim" panose="020B0604020202020204" charset="0"/>
            </a:rPr>
            <a:t>bằng</a:t>
          </a:r>
          <a:r>
            <a:rPr lang="en-US" sz="1200" dirty="0">
              <a:latin typeface="Anaheim" panose="020B0604020202020204" charset="0"/>
            </a:rPr>
            <a:t> </a:t>
          </a:r>
          <a:r>
            <a:rPr lang="en-US" sz="1200" dirty="0" err="1">
              <a:latin typeface="Anaheim" panose="020B0604020202020204" charset="0"/>
            </a:rPr>
            <a:t>sông</a:t>
          </a:r>
          <a:r>
            <a:rPr lang="en-US" sz="1200" dirty="0">
              <a:latin typeface="Anaheim" panose="020B0604020202020204" charset="0"/>
            </a:rPr>
            <a:t> </a:t>
          </a:r>
          <a:r>
            <a:rPr lang="en-US" sz="1200" dirty="0" err="1">
              <a:latin typeface="Anaheim" panose="020B0604020202020204" charset="0"/>
            </a:rPr>
            <a:t>Hồng</a:t>
          </a:r>
          <a:endParaRPr lang="en-US" sz="1200" dirty="0">
            <a:latin typeface="Anaheim" panose="020B0604020202020204" charset="0"/>
          </a:endParaRPr>
        </a:p>
      </dgm:t>
    </dgm:pt>
    <dgm:pt modelId="{578F7FBA-72CE-447A-9C2E-48A11036CBDB}" type="parTrans" cxnId="{3A9C419B-34DB-4BA1-B0AC-1C1D9F5D88B2}">
      <dgm:prSet/>
      <dgm:spPr/>
      <dgm:t>
        <a:bodyPr/>
        <a:lstStyle/>
        <a:p>
          <a:endParaRPr lang="en-US"/>
        </a:p>
      </dgm:t>
    </dgm:pt>
    <dgm:pt modelId="{01903FFE-94EE-4A05-A3F1-93B40AB2CB9F}" type="sibTrans" cxnId="{3A9C419B-34DB-4BA1-B0AC-1C1D9F5D88B2}">
      <dgm:prSet/>
      <dgm:spPr/>
      <dgm:t>
        <a:bodyPr/>
        <a:lstStyle/>
        <a:p>
          <a:endParaRPr lang="en-US"/>
        </a:p>
      </dgm:t>
    </dgm:pt>
    <dgm:pt modelId="{68C3ADB2-F23A-4521-9837-96751F2E8FCE}">
      <dgm:prSet phldrT="[Text]"/>
      <dgm:spPr/>
      <dgm:t>
        <a:bodyPr/>
        <a:lstStyle/>
        <a:p>
          <a:r>
            <a:rPr lang="en-US" sz="1200" b="1" dirty="0" err="1">
              <a:latin typeface="Anaheim" panose="020B0604020202020204" charset="0"/>
            </a:rPr>
            <a:t>Sự</a:t>
          </a:r>
          <a:r>
            <a:rPr lang="en-US" sz="1200" b="1" dirty="0">
              <a:latin typeface="Anaheim" panose="020B0604020202020204" charset="0"/>
            </a:rPr>
            <a:t> k</a:t>
          </a:r>
          <a:r>
            <a:rPr lang="vi-VN" sz="1200" b="1" dirty="0">
              <a:latin typeface="Anaheim" panose="020B0604020202020204" charset="0"/>
            </a:rPr>
            <a:t>hông đồng đều v</a:t>
          </a:r>
          <a:r>
            <a:rPr lang="en-US" sz="1200" b="1" dirty="0">
              <a:latin typeface="Anaheim" panose="020B0604020202020204" charset="0"/>
            </a:rPr>
            <a:t>ề</a:t>
          </a:r>
          <a:r>
            <a:rPr lang="vi-VN" sz="1200" b="1" dirty="0">
              <a:latin typeface="Anaheim" panose="020B0604020202020204" charset="0"/>
            </a:rPr>
            <a:t> chất lượng giáo dục</a:t>
          </a:r>
          <a:endParaRPr lang="en-US" sz="1200" dirty="0">
            <a:latin typeface="Anaheim" panose="020B0604020202020204" charset="0"/>
          </a:endParaRPr>
        </a:p>
      </dgm:t>
    </dgm:pt>
    <dgm:pt modelId="{4438480D-3526-497A-9F46-35ADD1E26E59}" type="parTrans" cxnId="{514B0667-12FC-4080-87B3-ADB43784162F}">
      <dgm:prSet/>
      <dgm:spPr/>
      <dgm:t>
        <a:bodyPr/>
        <a:lstStyle/>
        <a:p>
          <a:endParaRPr lang="en-US"/>
        </a:p>
      </dgm:t>
    </dgm:pt>
    <dgm:pt modelId="{33F641A3-9043-49B9-8B2A-E77B10F7A3AE}" type="sibTrans" cxnId="{514B0667-12FC-4080-87B3-ADB43784162F}">
      <dgm:prSet/>
      <dgm:spPr/>
      <dgm:t>
        <a:bodyPr/>
        <a:lstStyle/>
        <a:p>
          <a:endParaRPr lang="en-US"/>
        </a:p>
      </dgm:t>
    </dgm:pt>
    <dgm:pt modelId="{341F0FC8-86E6-4FEE-8D62-C4FF22948FFC}">
      <dgm:prSet phldrT="[Text]" custT="1"/>
      <dgm:spPr/>
      <dgm:t>
        <a:bodyPr/>
        <a:lstStyle/>
        <a:p>
          <a:r>
            <a:rPr lang="en-US" sz="1200" dirty="0">
              <a:latin typeface="Anaheim" panose="020B0604020202020204" charset="0"/>
            </a:rPr>
            <a:t> </a:t>
          </a:r>
          <a:r>
            <a:rPr lang="en-US" sz="1200" dirty="0" err="1">
              <a:latin typeface="Anaheim" panose="020B0604020202020204" charset="0"/>
            </a:rPr>
            <a:t>Các</a:t>
          </a:r>
          <a:r>
            <a:rPr lang="en-US" sz="1200" dirty="0">
              <a:latin typeface="Anaheim" panose="020B0604020202020204" charset="0"/>
            </a:rPr>
            <a:t> </a:t>
          </a:r>
          <a:r>
            <a:rPr lang="en-US" sz="1200" dirty="0" err="1">
              <a:latin typeface="Anaheim" panose="020B0604020202020204" charset="0"/>
            </a:rPr>
            <a:t>tỉnh</a:t>
          </a:r>
          <a:r>
            <a:rPr lang="en-US" sz="1200" dirty="0">
              <a:latin typeface="Anaheim" panose="020B0604020202020204" charset="0"/>
            </a:rPr>
            <a:t> </a:t>
          </a:r>
          <a:r>
            <a:rPr lang="en-US" sz="1200" dirty="0" err="1">
              <a:latin typeface="Anaheim" panose="020B0604020202020204" charset="0"/>
            </a:rPr>
            <a:t>miền</a:t>
          </a:r>
          <a:r>
            <a:rPr lang="en-US" sz="1200" dirty="0">
              <a:latin typeface="Anaheim" panose="020B0604020202020204" charset="0"/>
            </a:rPr>
            <a:t> Trung </a:t>
          </a:r>
          <a:r>
            <a:rPr lang="en-US" sz="1200" dirty="0" err="1">
              <a:latin typeface="Anaheim" panose="020B0604020202020204" charset="0"/>
            </a:rPr>
            <a:t>và</a:t>
          </a:r>
          <a:r>
            <a:rPr lang="en-US" sz="1200" dirty="0">
              <a:latin typeface="Anaheim" panose="020B0604020202020204" charset="0"/>
            </a:rPr>
            <a:t> </a:t>
          </a:r>
          <a:r>
            <a:rPr lang="en-US" sz="1200" dirty="0" err="1">
              <a:latin typeface="Anaheim" panose="020B0604020202020204" charset="0"/>
            </a:rPr>
            <a:t>miền</a:t>
          </a:r>
          <a:r>
            <a:rPr lang="en-US" sz="1200" dirty="0">
              <a:latin typeface="Anaheim" panose="020B0604020202020204" charset="0"/>
            </a:rPr>
            <a:t> Nam</a:t>
          </a:r>
        </a:p>
      </dgm:t>
    </dgm:pt>
    <dgm:pt modelId="{93A5AD76-5A3B-4207-9220-C27B6CA576A6}" type="parTrans" cxnId="{CA2EB702-1679-4AD8-AAB0-C085B717B408}">
      <dgm:prSet/>
      <dgm:spPr/>
      <dgm:t>
        <a:bodyPr/>
        <a:lstStyle/>
        <a:p>
          <a:endParaRPr lang="en-US"/>
        </a:p>
      </dgm:t>
    </dgm:pt>
    <dgm:pt modelId="{73DDAE74-C5F4-411F-8011-566B25E610E2}" type="sibTrans" cxnId="{CA2EB702-1679-4AD8-AAB0-C085B717B408}">
      <dgm:prSet/>
      <dgm:spPr/>
      <dgm:t>
        <a:bodyPr/>
        <a:lstStyle/>
        <a:p>
          <a:endParaRPr lang="en-US"/>
        </a:p>
      </dgm:t>
    </dgm:pt>
    <dgm:pt modelId="{F89FAD33-A497-4DCB-99F7-90B127558B8A}">
      <dgm:prSet phldrT="[Text]" custT="1"/>
      <dgm:spPr/>
      <dgm:t>
        <a:bodyPr/>
        <a:lstStyle/>
        <a:p>
          <a:r>
            <a:rPr lang="en-US" sz="1200" dirty="0">
              <a:latin typeface="Anaheim" panose="020B0604020202020204" charset="0"/>
            </a:rPr>
            <a:t> </a:t>
          </a:r>
          <a:r>
            <a:rPr lang="en-US" sz="1200" dirty="0" err="1">
              <a:latin typeface="Anaheim" panose="020B0604020202020204" charset="0"/>
            </a:rPr>
            <a:t>Cần</a:t>
          </a:r>
          <a:r>
            <a:rPr lang="en-US" sz="1200" dirty="0">
              <a:latin typeface="Anaheim" panose="020B0604020202020204" charset="0"/>
            </a:rPr>
            <a:t> </a:t>
          </a:r>
          <a:r>
            <a:rPr lang="en-US" sz="1200" dirty="0" err="1">
              <a:latin typeface="Anaheim" panose="020B0604020202020204" charset="0"/>
            </a:rPr>
            <a:t>đầu</a:t>
          </a:r>
          <a:r>
            <a:rPr lang="en-US" sz="1200" dirty="0">
              <a:latin typeface="Anaheim" panose="020B0604020202020204" charset="0"/>
            </a:rPr>
            <a:t> </a:t>
          </a:r>
          <a:r>
            <a:rPr lang="en-US" sz="1200" dirty="0" err="1">
              <a:latin typeface="Anaheim" panose="020B0604020202020204" charset="0"/>
            </a:rPr>
            <a:t>tư</a:t>
          </a:r>
          <a:r>
            <a:rPr lang="en-US" sz="1200" dirty="0">
              <a:latin typeface="Anaheim" panose="020B0604020202020204" charset="0"/>
            </a:rPr>
            <a:t> </a:t>
          </a:r>
          <a:r>
            <a:rPr lang="vi-VN" sz="1200" dirty="0">
              <a:latin typeface="Anaheim" panose="020B0604020202020204" charset="0"/>
            </a:rPr>
            <a:t>cải thiện chất lượng giáo dục</a:t>
          </a:r>
          <a:endParaRPr lang="en-US" sz="1200" dirty="0">
            <a:latin typeface="Anaheim" panose="020B0604020202020204" charset="0"/>
          </a:endParaRPr>
        </a:p>
      </dgm:t>
    </dgm:pt>
    <dgm:pt modelId="{CAD42F3F-FA61-4A8B-B65F-21FB7AA8FCA3}" type="parTrans" cxnId="{013B2636-F54C-4641-9244-AA586536B8F2}">
      <dgm:prSet/>
      <dgm:spPr/>
      <dgm:t>
        <a:bodyPr/>
        <a:lstStyle/>
        <a:p>
          <a:endParaRPr lang="en-US"/>
        </a:p>
      </dgm:t>
    </dgm:pt>
    <dgm:pt modelId="{F322135A-2FA5-42AF-8142-D78B2641834F}" type="sibTrans" cxnId="{013B2636-F54C-4641-9244-AA586536B8F2}">
      <dgm:prSet/>
      <dgm:spPr/>
      <dgm:t>
        <a:bodyPr/>
        <a:lstStyle/>
        <a:p>
          <a:endParaRPr lang="en-US"/>
        </a:p>
      </dgm:t>
    </dgm:pt>
    <dgm:pt modelId="{6B88FD6F-8F95-49EE-8EA3-44D952E46790}">
      <dgm:prSet phldrT="[Text]" custT="1"/>
      <dgm:spPr/>
      <dgm:t>
        <a:bodyPr/>
        <a:lstStyle/>
        <a:p>
          <a:r>
            <a:rPr lang="en-US" sz="1400" b="1" dirty="0" err="1">
              <a:latin typeface="Anaheim" panose="020B0604020202020204" charset="0"/>
            </a:rPr>
            <a:t>Mức</a:t>
          </a:r>
          <a:r>
            <a:rPr lang="en-US" sz="1400" b="1" dirty="0">
              <a:latin typeface="Anaheim" panose="020B0604020202020204" charset="0"/>
            </a:rPr>
            <a:t> </a:t>
          </a:r>
          <a:r>
            <a:rPr lang="en-US" sz="1400" b="1" dirty="0" err="1">
              <a:latin typeface="Anaheim" panose="020B0604020202020204" charset="0"/>
            </a:rPr>
            <a:t>độ</a:t>
          </a:r>
          <a:r>
            <a:rPr lang="en-US" sz="1400" b="1" dirty="0">
              <a:latin typeface="Anaheim" panose="020B0604020202020204" charset="0"/>
            </a:rPr>
            <a:t> </a:t>
          </a:r>
          <a:r>
            <a:rPr lang="en-US" sz="1400" b="1" dirty="0" err="1">
              <a:latin typeface="Anaheim" panose="020B0604020202020204" charset="0"/>
            </a:rPr>
            <a:t>ổn</a:t>
          </a:r>
          <a:r>
            <a:rPr lang="en-US" sz="1400" b="1" dirty="0">
              <a:latin typeface="Anaheim" panose="020B0604020202020204" charset="0"/>
            </a:rPr>
            <a:t> </a:t>
          </a:r>
          <a:r>
            <a:rPr lang="en-US" sz="1400" b="1" dirty="0" err="1">
              <a:latin typeface="Anaheim" panose="020B0604020202020204" charset="0"/>
            </a:rPr>
            <a:t>định</a:t>
          </a:r>
          <a:endParaRPr lang="en-US" sz="1400" dirty="0">
            <a:latin typeface="Anaheim" panose="020B0604020202020204" charset="0"/>
          </a:endParaRPr>
        </a:p>
      </dgm:t>
    </dgm:pt>
    <dgm:pt modelId="{FA49C935-ECED-498D-8F52-5F6F37C475A9}" type="parTrans" cxnId="{D6A47E54-5AAE-4E4F-8DDB-2852A51D2EA6}">
      <dgm:prSet/>
      <dgm:spPr/>
      <dgm:t>
        <a:bodyPr/>
        <a:lstStyle/>
        <a:p>
          <a:endParaRPr lang="en-US"/>
        </a:p>
      </dgm:t>
    </dgm:pt>
    <dgm:pt modelId="{92F8A8F5-C622-4969-AE75-5407B22405D3}" type="sibTrans" cxnId="{D6A47E54-5AAE-4E4F-8DDB-2852A51D2EA6}">
      <dgm:prSet/>
      <dgm:spPr/>
      <dgm:t>
        <a:bodyPr/>
        <a:lstStyle/>
        <a:p>
          <a:endParaRPr lang="en-US"/>
        </a:p>
      </dgm:t>
    </dgm:pt>
    <dgm:pt modelId="{A2F88ACC-68F4-4598-9015-CA5DC7012117}">
      <dgm:prSet phldrT="[Text]" custT="1"/>
      <dgm:spPr/>
      <dgm:t>
        <a:bodyPr/>
        <a:lstStyle/>
        <a:p>
          <a:r>
            <a:rPr lang="en-US" sz="1200" dirty="0" err="1">
              <a:latin typeface="Anaheim" panose="020B0604020202020204" charset="0"/>
            </a:rPr>
            <a:t>Miền</a:t>
          </a:r>
          <a:r>
            <a:rPr lang="en-US" sz="1200" dirty="0">
              <a:latin typeface="Anaheim" panose="020B0604020202020204" charset="0"/>
            </a:rPr>
            <a:t> </a:t>
          </a:r>
          <a:r>
            <a:rPr lang="en-US" sz="1200" dirty="0" err="1">
              <a:latin typeface="Anaheim" panose="020B0604020202020204" charset="0"/>
            </a:rPr>
            <a:t>Bắc</a:t>
          </a:r>
          <a:r>
            <a:rPr lang="en-US" sz="1200" dirty="0">
              <a:latin typeface="Anaheim" panose="020B0604020202020204" charset="0"/>
            </a:rPr>
            <a:t> </a:t>
          </a:r>
          <a:r>
            <a:rPr lang="en-US" sz="1200" dirty="0" err="1">
              <a:latin typeface="Anaheim" panose="020B0604020202020204" charset="0"/>
            </a:rPr>
            <a:t>có</a:t>
          </a:r>
          <a:r>
            <a:rPr lang="en-US" sz="1200" dirty="0">
              <a:latin typeface="Anaheim" panose="020B0604020202020204" charset="0"/>
            </a:rPr>
            <a:t> </a:t>
          </a:r>
          <a:r>
            <a:rPr lang="en-US" sz="1200" dirty="0" err="1">
              <a:latin typeface="Anaheim" panose="020B0604020202020204" charset="0"/>
            </a:rPr>
            <a:t>độ</a:t>
          </a:r>
          <a:r>
            <a:rPr lang="en-US" sz="1200" dirty="0">
              <a:latin typeface="Anaheim" panose="020B0604020202020204" charset="0"/>
            </a:rPr>
            <a:t> </a:t>
          </a:r>
          <a:r>
            <a:rPr lang="en-US" sz="1200" dirty="0" err="1">
              <a:latin typeface="Anaheim" panose="020B0604020202020204" charset="0"/>
            </a:rPr>
            <a:t>lệch</a:t>
          </a:r>
          <a:r>
            <a:rPr lang="en-US" sz="1200" dirty="0">
              <a:latin typeface="Anaheim" panose="020B0604020202020204" charset="0"/>
            </a:rPr>
            <a:t> </a:t>
          </a:r>
          <a:r>
            <a:rPr lang="en-US" sz="1200" dirty="0" err="1">
              <a:latin typeface="Anaheim" panose="020B0604020202020204" charset="0"/>
            </a:rPr>
            <a:t>chuẩn</a:t>
          </a:r>
          <a:r>
            <a:rPr lang="en-US" sz="1200" dirty="0">
              <a:latin typeface="Anaheim" panose="020B0604020202020204" charset="0"/>
            </a:rPr>
            <a:t> </a:t>
          </a:r>
          <a:r>
            <a:rPr lang="en-US" sz="1200" dirty="0" err="1">
              <a:latin typeface="Anaheim" panose="020B0604020202020204" charset="0"/>
            </a:rPr>
            <a:t>thấp</a:t>
          </a:r>
          <a:endParaRPr lang="en-US" sz="1200" dirty="0">
            <a:latin typeface="Anaheim" panose="020B0604020202020204" charset="0"/>
          </a:endParaRPr>
        </a:p>
      </dgm:t>
    </dgm:pt>
    <dgm:pt modelId="{EF41357D-2096-4167-B375-55B0310C6AD0}" type="parTrans" cxnId="{EE4D4ACF-D31C-4436-A996-92C284DCDF39}">
      <dgm:prSet/>
      <dgm:spPr/>
      <dgm:t>
        <a:bodyPr/>
        <a:lstStyle/>
        <a:p>
          <a:endParaRPr lang="en-US"/>
        </a:p>
      </dgm:t>
    </dgm:pt>
    <dgm:pt modelId="{85B72686-1F79-472E-B3CD-DB2E5823DBDF}" type="sibTrans" cxnId="{EE4D4ACF-D31C-4436-A996-92C284DCDF39}">
      <dgm:prSet/>
      <dgm:spPr/>
      <dgm:t>
        <a:bodyPr/>
        <a:lstStyle/>
        <a:p>
          <a:endParaRPr lang="en-US"/>
        </a:p>
      </dgm:t>
    </dgm:pt>
    <dgm:pt modelId="{B477264B-D904-4842-B857-C8DA69ABF1B3}">
      <dgm:prSet phldrT="[Text]" custT="1"/>
      <dgm:spPr/>
      <dgm:t>
        <a:bodyPr/>
        <a:lstStyle/>
        <a:p>
          <a:r>
            <a:rPr lang="en-US" sz="1200" dirty="0" err="1">
              <a:latin typeface="Anaheim" panose="020B0604020202020204" charset="0"/>
            </a:rPr>
            <a:t>Miền</a:t>
          </a:r>
          <a:r>
            <a:rPr lang="en-US" sz="1200" dirty="0">
              <a:latin typeface="Anaheim" panose="020B0604020202020204" charset="0"/>
            </a:rPr>
            <a:t> Trung </a:t>
          </a:r>
          <a:r>
            <a:rPr lang="en-US" sz="1200" dirty="0" err="1">
              <a:latin typeface="Anaheim" panose="020B0604020202020204" charset="0"/>
            </a:rPr>
            <a:t>và</a:t>
          </a:r>
          <a:r>
            <a:rPr lang="en-US" sz="1200" dirty="0">
              <a:latin typeface="Anaheim" panose="020B0604020202020204" charset="0"/>
            </a:rPr>
            <a:t> </a:t>
          </a:r>
          <a:r>
            <a:rPr lang="en-US" sz="1200" dirty="0" err="1">
              <a:latin typeface="Anaheim" panose="020B0604020202020204" charset="0"/>
            </a:rPr>
            <a:t>miền</a:t>
          </a:r>
          <a:r>
            <a:rPr lang="en-US" sz="1200" dirty="0">
              <a:latin typeface="Anaheim" panose="020B0604020202020204" charset="0"/>
            </a:rPr>
            <a:t> Nam </a:t>
          </a:r>
          <a:r>
            <a:rPr lang="en-US" sz="1200" dirty="0" err="1">
              <a:latin typeface="Anaheim" panose="020B0604020202020204" charset="0"/>
            </a:rPr>
            <a:t>có</a:t>
          </a:r>
          <a:r>
            <a:rPr lang="en-US" sz="1200" dirty="0">
              <a:latin typeface="Anaheim" panose="020B0604020202020204" charset="0"/>
            </a:rPr>
            <a:t> </a:t>
          </a:r>
          <a:r>
            <a:rPr lang="en-US" sz="1200" dirty="0" err="1">
              <a:latin typeface="Anaheim" panose="020B0604020202020204" charset="0"/>
            </a:rPr>
            <a:t>sự</a:t>
          </a:r>
          <a:r>
            <a:rPr lang="en-US" sz="1200" dirty="0">
              <a:latin typeface="Anaheim" panose="020B0604020202020204" charset="0"/>
            </a:rPr>
            <a:t> </a:t>
          </a:r>
          <a:r>
            <a:rPr lang="en-US" sz="1200" dirty="0" err="1">
              <a:latin typeface="Anaheim" panose="020B0604020202020204" charset="0"/>
            </a:rPr>
            <a:t>biến</a:t>
          </a:r>
          <a:r>
            <a:rPr lang="en-US" sz="1200" dirty="0">
              <a:latin typeface="Anaheim" panose="020B0604020202020204" charset="0"/>
            </a:rPr>
            <a:t> </a:t>
          </a:r>
          <a:r>
            <a:rPr lang="en-US" sz="1200" dirty="0" err="1">
              <a:latin typeface="Anaheim" panose="020B0604020202020204" charset="0"/>
            </a:rPr>
            <a:t>động</a:t>
          </a:r>
          <a:r>
            <a:rPr lang="en-US" sz="1200" dirty="0">
              <a:latin typeface="Anaheim" panose="020B0604020202020204" charset="0"/>
            </a:rPr>
            <a:t> </a:t>
          </a:r>
          <a:r>
            <a:rPr lang="en-US" sz="1200" dirty="0" err="1">
              <a:latin typeface="Anaheim" panose="020B0604020202020204" charset="0"/>
            </a:rPr>
            <a:t>lớn</a:t>
          </a:r>
          <a:endParaRPr lang="en-US" sz="1200" dirty="0">
            <a:latin typeface="Anaheim" panose="020B0604020202020204" charset="0"/>
          </a:endParaRPr>
        </a:p>
      </dgm:t>
    </dgm:pt>
    <dgm:pt modelId="{74D589BA-54A6-4C0E-83CC-CA58D1BF00A7}" type="parTrans" cxnId="{E14FE279-B2CE-4A50-8575-03294F414AB8}">
      <dgm:prSet/>
      <dgm:spPr/>
      <dgm:t>
        <a:bodyPr/>
        <a:lstStyle/>
        <a:p>
          <a:endParaRPr lang="en-US"/>
        </a:p>
      </dgm:t>
    </dgm:pt>
    <dgm:pt modelId="{856BBC65-70D7-4A9E-9078-42DD67C5A2E0}" type="sibTrans" cxnId="{E14FE279-B2CE-4A50-8575-03294F414AB8}">
      <dgm:prSet/>
      <dgm:spPr/>
      <dgm:t>
        <a:bodyPr/>
        <a:lstStyle/>
        <a:p>
          <a:endParaRPr lang="en-US"/>
        </a:p>
      </dgm:t>
    </dgm:pt>
    <dgm:pt modelId="{D65E2424-CC5A-4386-BCEA-197F8FA03C1E}">
      <dgm:prSet phldrT="[Text]" custT="1"/>
      <dgm:spPr/>
      <dgm:t>
        <a:bodyPr/>
        <a:lstStyle/>
        <a:p>
          <a:r>
            <a:rPr lang="en-US" sz="1200" dirty="0" err="1">
              <a:latin typeface="Anaheim" panose="020B0604020202020204" charset="0"/>
            </a:rPr>
            <a:t>Môi</a:t>
          </a:r>
          <a:r>
            <a:rPr lang="en-US" sz="1200" dirty="0">
              <a:latin typeface="Anaheim" panose="020B0604020202020204" charset="0"/>
            </a:rPr>
            <a:t> </a:t>
          </a:r>
          <a:r>
            <a:rPr lang="en-US" sz="1200" dirty="0" err="1">
              <a:latin typeface="Anaheim" panose="020B0604020202020204" charset="0"/>
            </a:rPr>
            <a:t>trường</a:t>
          </a:r>
          <a:r>
            <a:rPr lang="en-US" sz="1200" dirty="0">
              <a:latin typeface="Anaheim" panose="020B0604020202020204" charset="0"/>
            </a:rPr>
            <a:t> </a:t>
          </a:r>
          <a:r>
            <a:rPr lang="en-US" sz="1200" dirty="0" err="1">
              <a:latin typeface="Anaheim" panose="020B0604020202020204" charset="0"/>
            </a:rPr>
            <a:t>học</a:t>
          </a:r>
          <a:r>
            <a:rPr lang="en-US" sz="1200" dirty="0">
              <a:latin typeface="Anaheim" panose="020B0604020202020204" charset="0"/>
            </a:rPr>
            <a:t> </a:t>
          </a:r>
          <a:r>
            <a:rPr lang="en-US" sz="1200" dirty="0" err="1">
              <a:latin typeface="Anaheim" panose="020B0604020202020204" charset="0"/>
            </a:rPr>
            <a:t>tập</a:t>
          </a:r>
          <a:r>
            <a:rPr lang="en-US" sz="1200" dirty="0">
              <a:latin typeface="Anaheim" panose="020B0604020202020204" charset="0"/>
            </a:rPr>
            <a:t> </a:t>
          </a:r>
          <a:r>
            <a:rPr lang="en-US" sz="1200" dirty="0" err="1">
              <a:latin typeface="Anaheim" panose="020B0604020202020204" charset="0"/>
            </a:rPr>
            <a:t>hiệu</a:t>
          </a:r>
          <a:r>
            <a:rPr lang="en-US" sz="1200" dirty="0">
              <a:latin typeface="Anaheim" panose="020B0604020202020204" charset="0"/>
            </a:rPr>
            <a:t> </a:t>
          </a:r>
          <a:r>
            <a:rPr lang="en-US" sz="1200" dirty="0" err="1">
              <a:latin typeface="Anaheim" panose="020B0604020202020204" charset="0"/>
            </a:rPr>
            <a:t>quả</a:t>
          </a:r>
          <a:endParaRPr lang="en-US" sz="1200" dirty="0">
            <a:latin typeface="Anaheim" panose="020B0604020202020204" charset="0"/>
          </a:endParaRPr>
        </a:p>
      </dgm:t>
    </dgm:pt>
    <dgm:pt modelId="{F2E5C3DE-D1F9-4066-94D9-AC227FE2BFCC}" type="parTrans" cxnId="{9335A939-F591-4B0A-8234-45A27E6F0452}">
      <dgm:prSet/>
      <dgm:spPr/>
      <dgm:t>
        <a:bodyPr/>
        <a:lstStyle/>
        <a:p>
          <a:endParaRPr lang="en-US"/>
        </a:p>
      </dgm:t>
    </dgm:pt>
    <dgm:pt modelId="{A03EF0E4-007E-4931-8769-FCC306515DD1}" type="sibTrans" cxnId="{9335A939-F591-4B0A-8234-45A27E6F0452}">
      <dgm:prSet/>
      <dgm:spPr/>
      <dgm:t>
        <a:bodyPr/>
        <a:lstStyle/>
        <a:p>
          <a:endParaRPr lang="en-US"/>
        </a:p>
      </dgm:t>
    </dgm:pt>
    <dgm:pt modelId="{E99961EB-1CDB-4011-983A-9885C0DFC813}">
      <dgm:prSet phldrT="[Text]" custT="1"/>
      <dgm:spPr/>
      <dgm:t>
        <a:bodyPr/>
        <a:lstStyle/>
        <a:p>
          <a:r>
            <a:rPr lang="en-US" sz="1200" dirty="0">
              <a:latin typeface="Anaheim" panose="020B0604020202020204" charset="0"/>
            </a:rPr>
            <a:t>Thanh – </a:t>
          </a:r>
          <a:r>
            <a:rPr lang="en-US" sz="1200" dirty="0" err="1">
              <a:latin typeface="Anaheim" panose="020B0604020202020204" charset="0"/>
            </a:rPr>
            <a:t>Nghệ</a:t>
          </a:r>
          <a:r>
            <a:rPr lang="en-US" sz="1200" dirty="0">
              <a:latin typeface="Anaheim" panose="020B0604020202020204" charset="0"/>
            </a:rPr>
            <a:t> – </a:t>
          </a:r>
          <a:r>
            <a:rPr lang="en-US" sz="1200" dirty="0" err="1">
              <a:latin typeface="Anaheim" panose="020B0604020202020204" charset="0"/>
            </a:rPr>
            <a:t>Tĩnh</a:t>
          </a:r>
          <a:endParaRPr lang="en-US" sz="1200" dirty="0">
            <a:latin typeface="Anaheim" panose="020B0604020202020204" charset="0"/>
          </a:endParaRPr>
        </a:p>
      </dgm:t>
    </dgm:pt>
    <dgm:pt modelId="{CC2D0E54-0FA2-49C8-A09C-B0E4D5CEFF93}" type="sibTrans" cxnId="{DE2E4676-7724-4B1C-B224-EB888EED24C4}">
      <dgm:prSet/>
      <dgm:spPr/>
      <dgm:t>
        <a:bodyPr/>
        <a:lstStyle/>
        <a:p>
          <a:endParaRPr lang="en-US"/>
        </a:p>
      </dgm:t>
    </dgm:pt>
    <dgm:pt modelId="{A757A4DA-DDB9-47AF-861B-434A633D722F}" type="parTrans" cxnId="{DE2E4676-7724-4B1C-B224-EB888EED24C4}">
      <dgm:prSet/>
      <dgm:spPr/>
      <dgm:t>
        <a:bodyPr/>
        <a:lstStyle/>
        <a:p>
          <a:endParaRPr lang="en-US"/>
        </a:p>
      </dgm:t>
    </dgm:pt>
    <dgm:pt modelId="{663CCB66-5AC4-46EF-A327-7C20AAA63433}" type="pres">
      <dgm:prSet presAssocID="{272E601B-18A6-4FA6-9EA1-7760F0C7A077}" presName="Name0" presStyleCnt="0">
        <dgm:presLayoutVars>
          <dgm:dir/>
          <dgm:resizeHandles val="exact"/>
        </dgm:presLayoutVars>
      </dgm:prSet>
      <dgm:spPr/>
    </dgm:pt>
    <dgm:pt modelId="{A91D18A7-19C6-4527-BA7F-9F295CC5E76D}" type="pres">
      <dgm:prSet presAssocID="{E87D2F28-6C88-4333-8DEA-4636DBFBF1F3}" presName="node" presStyleLbl="node1" presStyleIdx="0" presStyleCnt="3" custLinFactX="-18592" custLinFactNeighborX="-100000">
        <dgm:presLayoutVars>
          <dgm:bulletEnabled val="1"/>
        </dgm:presLayoutVars>
      </dgm:prSet>
      <dgm:spPr/>
    </dgm:pt>
    <dgm:pt modelId="{935C9CE5-F784-41B2-AE29-86595D99D887}" type="pres">
      <dgm:prSet presAssocID="{9AF79ED1-13E5-445A-A3BB-B21F793E8A39}" presName="sibTrans" presStyleCnt="0"/>
      <dgm:spPr/>
    </dgm:pt>
    <dgm:pt modelId="{9455B087-FA1A-4240-9F21-7A4D3806E2C3}" type="pres">
      <dgm:prSet presAssocID="{68C3ADB2-F23A-4521-9837-96751F2E8FCE}" presName="node" presStyleLbl="node1" presStyleIdx="1" presStyleCnt="3">
        <dgm:presLayoutVars>
          <dgm:bulletEnabled val="1"/>
        </dgm:presLayoutVars>
      </dgm:prSet>
      <dgm:spPr/>
    </dgm:pt>
    <dgm:pt modelId="{49335428-2074-4A4B-B8B3-7119BA80BE8C}" type="pres">
      <dgm:prSet presAssocID="{33F641A3-9043-49B9-8B2A-E77B10F7A3AE}" presName="sibTrans" presStyleCnt="0"/>
      <dgm:spPr/>
    </dgm:pt>
    <dgm:pt modelId="{08B956FC-677A-4A53-9162-E84B36124431}" type="pres">
      <dgm:prSet presAssocID="{6B88FD6F-8F95-49EE-8EA3-44D952E46790}" presName="node" presStyleLbl="node1" presStyleIdx="2" presStyleCnt="3" custLinFactX="448" custLinFactNeighborX="100000" custLinFactNeighborY="13665">
        <dgm:presLayoutVars>
          <dgm:bulletEnabled val="1"/>
        </dgm:presLayoutVars>
      </dgm:prSet>
      <dgm:spPr/>
    </dgm:pt>
  </dgm:ptLst>
  <dgm:cxnLst>
    <dgm:cxn modelId="{CA2EB702-1679-4AD8-AAB0-C085B717B408}" srcId="{68C3ADB2-F23A-4521-9837-96751F2E8FCE}" destId="{341F0FC8-86E6-4FEE-8D62-C4FF22948FFC}" srcOrd="0" destOrd="0" parTransId="{93A5AD76-5A3B-4207-9220-C27B6CA576A6}" sibTransId="{73DDAE74-C5F4-411F-8011-566B25E610E2}"/>
    <dgm:cxn modelId="{013B2636-F54C-4641-9244-AA586536B8F2}" srcId="{68C3ADB2-F23A-4521-9837-96751F2E8FCE}" destId="{F89FAD33-A497-4DCB-99F7-90B127558B8A}" srcOrd="1" destOrd="0" parTransId="{CAD42F3F-FA61-4A8B-B65F-21FB7AA8FCA3}" sibTransId="{F322135A-2FA5-42AF-8142-D78B2641834F}"/>
    <dgm:cxn modelId="{9335A939-F591-4B0A-8234-45A27E6F0452}" srcId="{E87D2F28-6C88-4333-8DEA-4636DBFBF1F3}" destId="{D65E2424-CC5A-4386-BCEA-197F8FA03C1E}" srcOrd="2" destOrd="0" parTransId="{F2E5C3DE-D1F9-4066-94D9-AC227FE2BFCC}" sibTransId="{A03EF0E4-007E-4931-8769-FCC306515DD1}"/>
    <dgm:cxn modelId="{514B0667-12FC-4080-87B3-ADB43784162F}" srcId="{272E601B-18A6-4FA6-9EA1-7760F0C7A077}" destId="{68C3ADB2-F23A-4521-9837-96751F2E8FCE}" srcOrd="1" destOrd="0" parTransId="{4438480D-3526-497A-9F46-35ADD1E26E59}" sibTransId="{33F641A3-9043-49B9-8B2A-E77B10F7A3AE}"/>
    <dgm:cxn modelId="{DC32294C-EBF3-4D8C-8DD6-5664B218B886}" type="presOf" srcId="{E87D2F28-6C88-4333-8DEA-4636DBFBF1F3}" destId="{A91D18A7-19C6-4527-BA7F-9F295CC5E76D}" srcOrd="0" destOrd="0" presId="urn:microsoft.com/office/officeart/2005/8/layout/hList6"/>
    <dgm:cxn modelId="{53D04852-6C59-4A4F-A9CF-B0BB8AA5BA19}" srcId="{272E601B-18A6-4FA6-9EA1-7760F0C7A077}" destId="{E87D2F28-6C88-4333-8DEA-4636DBFBF1F3}" srcOrd="0" destOrd="0" parTransId="{E6E65264-BB01-4BED-9B24-64218CC63769}" sibTransId="{9AF79ED1-13E5-445A-A3BB-B21F793E8A39}"/>
    <dgm:cxn modelId="{D6A47E54-5AAE-4E4F-8DDB-2852A51D2EA6}" srcId="{272E601B-18A6-4FA6-9EA1-7760F0C7A077}" destId="{6B88FD6F-8F95-49EE-8EA3-44D952E46790}" srcOrd="2" destOrd="0" parTransId="{FA49C935-ECED-498D-8F52-5F6F37C475A9}" sibTransId="{92F8A8F5-C622-4969-AE75-5407B22405D3}"/>
    <dgm:cxn modelId="{DE2E4676-7724-4B1C-B224-EB888EED24C4}" srcId="{E87D2F28-6C88-4333-8DEA-4636DBFBF1F3}" destId="{E99961EB-1CDB-4011-983A-9885C0DFC813}" srcOrd="1" destOrd="0" parTransId="{A757A4DA-DDB9-47AF-861B-434A633D722F}" sibTransId="{CC2D0E54-0FA2-49C8-A09C-B0E4D5CEFF93}"/>
    <dgm:cxn modelId="{E14FE279-B2CE-4A50-8575-03294F414AB8}" srcId="{6B88FD6F-8F95-49EE-8EA3-44D952E46790}" destId="{B477264B-D904-4842-B857-C8DA69ABF1B3}" srcOrd="1" destOrd="0" parTransId="{74D589BA-54A6-4C0E-83CC-CA58D1BF00A7}" sibTransId="{856BBC65-70D7-4A9E-9078-42DD67C5A2E0}"/>
    <dgm:cxn modelId="{744F217A-C1DA-40CA-925F-56890427F880}" type="presOf" srcId="{1B85CD2E-117F-4F97-8761-8CE879634B49}" destId="{A91D18A7-19C6-4527-BA7F-9F295CC5E76D}" srcOrd="0" destOrd="1" presId="urn:microsoft.com/office/officeart/2005/8/layout/hList6"/>
    <dgm:cxn modelId="{DA3A197D-0F60-4986-95C4-7218485D8D19}" type="presOf" srcId="{A2F88ACC-68F4-4598-9015-CA5DC7012117}" destId="{08B956FC-677A-4A53-9162-E84B36124431}" srcOrd="0" destOrd="1" presId="urn:microsoft.com/office/officeart/2005/8/layout/hList6"/>
    <dgm:cxn modelId="{1B891D7D-729C-4771-B72C-94159810897D}" type="presOf" srcId="{6B88FD6F-8F95-49EE-8EA3-44D952E46790}" destId="{08B956FC-677A-4A53-9162-E84B36124431}" srcOrd="0" destOrd="0" presId="urn:microsoft.com/office/officeart/2005/8/layout/hList6"/>
    <dgm:cxn modelId="{208DD87D-328B-4183-9629-E055FF164E61}" type="presOf" srcId="{F89FAD33-A497-4DCB-99F7-90B127558B8A}" destId="{9455B087-FA1A-4240-9F21-7A4D3806E2C3}" srcOrd="0" destOrd="2" presId="urn:microsoft.com/office/officeart/2005/8/layout/hList6"/>
    <dgm:cxn modelId="{3A9C419B-34DB-4BA1-B0AC-1C1D9F5D88B2}" srcId="{E87D2F28-6C88-4333-8DEA-4636DBFBF1F3}" destId="{1B85CD2E-117F-4F97-8761-8CE879634B49}" srcOrd="0" destOrd="0" parTransId="{578F7FBA-72CE-447A-9C2E-48A11036CBDB}" sibTransId="{01903FFE-94EE-4A05-A3F1-93B40AB2CB9F}"/>
    <dgm:cxn modelId="{3C1BECAA-200B-41AD-A3BD-4820CD6A36D7}" type="presOf" srcId="{E99961EB-1CDB-4011-983A-9885C0DFC813}" destId="{A91D18A7-19C6-4527-BA7F-9F295CC5E76D}" srcOrd="0" destOrd="2" presId="urn:microsoft.com/office/officeart/2005/8/layout/hList6"/>
    <dgm:cxn modelId="{EE4D4ACF-D31C-4436-A996-92C284DCDF39}" srcId="{6B88FD6F-8F95-49EE-8EA3-44D952E46790}" destId="{A2F88ACC-68F4-4598-9015-CA5DC7012117}" srcOrd="0" destOrd="0" parTransId="{EF41357D-2096-4167-B375-55B0310C6AD0}" sibTransId="{85B72686-1F79-472E-B3CD-DB2E5823DBDF}"/>
    <dgm:cxn modelId="{240BB5CF-4E4F-4CF8-83D1-E10CBE0A5FBB}" type="presOf" srcId="{B477264B-D904-4842-B857-C8DA69ABF1B3}" destId="{08B956FC-677A-4A53-9162-E84B36124431}" srcOrd="0" destOrd="2" presId="urn:microsoft.com/office/officeart/2005/8/layout/hList6"/>
    <dgm:cxn modelId="{C7A313D4-0DAD-4050-8999-D356B992B2E4}" type="presOf" srcId="{D65E2424-CC5A-4386-BCEA-197F8FA03C1E}" destId="{A91D18A7-19C6-4527-BA7F-9F295CC5E76D}" srcOrd="0" destOrd="3" presId="urn:microsoft.com/office/officeart/2005/8/layout/hList6"/>
    <dgm:cxn modelId="{A2115CE7-6E2D-4824-AACA-066FAD65951C}" type="presOf" srcId="{272E601B-18A6-4FA6-9EA1-7760F0C7A077}" destId="{663CCB66-5AC4-46EF-A327-7C20AAA63433}" srcOrd="0" destOrd="0" presId="urn:microsoft.com/office/officeart/2005/8/layout/hList6"/>
    <dgm:cxn modelId="{FB58D2F8-3803-41F4-A747-749C93C131EF}" type="presOf" srcId="{68C3ADB2-F23A-4521-9837-96751F2E8FCE}" destId="{9455B087-FA1A-4240-9F21-7A4D3806E2C3}" srcOrd="0" destOrd="0" presId="urn:microsoft.com/office/officeart/2005/8/layout/hList6"/>
    <dgm:cxn modelId="{3076E1FF-B352-4AA0-ADEC-A506CC64A46F}" type="presOf" srcId="{341F0FC8-86E6-4FEE-8D62-C4FF22948FFC}" destId="{9455B087-FA1A-4240-9F21-7A4D3806E2C3}" srcOrd="0" destOrd="1" presId="urn:microsoft.com/office/officeart/2005/8/layout/hList6"/>
    <dgm:cxn modelId="{0D919355-1922-4585-B490-C379FC4A1825}" type="presParOf" srcId="{663CCB66-5AC4-46EF-A327-7C20AAA63433}" destId="{A91D18A7-19C6-4527-BA7F-9F295CC5E76D}" srcOrd="0" destOrd="0" presId="urn:microsoft.com/office/officeart/2005/8/layout/hList6"/>
    <dgm:cxn modelId="{8EF4BA5B-EC48-4F48-8721-E02EB459FD39}" type="presParOf" srcId="{663CCB66-5AC4-46EF-A327-7C20AAA63433}" destId="{935C9CE5-F784-41B2-AE29-86595D99D887}" srcOrd="1" destOrd="0" presId="urn:microsoft.com/office/officeart/2005/8/layout/hList6"/>
    <dgm:cxn modelId="{D2672932-D1C9-4A50-B06F-48A8BC4541A7}" type="presParOf" srcId="{663CCB66-5AC4-46EF-A327-7C20AAA63433}" destId="{9455B087-FA1A-4240-9F21-7A4D3806E2C3}" srcOrd="2" destOrd="0" presId="urn:microsoft.com/office/officeart/2005/8/layout/hList6"/>
    <dgm:cxn modelId="{CE744340-C530-43A5-B790-28EBE11B359A}" type="presParOf" srcId="{663CCB66-5AC4-46EF-A327-7C20AAA63433}" destId="{49335428-2074-4A4B-B8B3-7119BA80BE8C}" srcOrd="3" destOrd="0" presId="urn:microsoft.com/office/officeart/2005/8/layout/hList6"/>
    <dgm:cxn modelId="{8198BF38-2B1D-485B-AB07-9BB583576935}" type="presParOf" srcId="{663CCB66-5AC4-46EF-A327-7C20AAA63433}" destId="{08B956FC-677A-4A53-9162-E84B36124431}" srcOrd="4"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BE855B4-F926-409F-9484-8F5A2D74277C}" type="doc">
      <dgm:prSet loTypeId="urn:microsoft.com/office/officeart/2005/8/layout/chevron2" loCatId="list" qsTypeId="urn:microsoft.com/office/officeart/2005/8/quickstyle/simple4" qsCatId="simple" csTypeId="urn:microsoft.com/office/officeart/2005/8/colors/accent1_2" csCatId="accent1" phldr="1"/>
      <dgm:spPr/>
      <dgm:t>
        <a:bodyPr/>
        <a:lstStyle/>
        <a:p>
          <a:endParaRPr lang="en-US"/>
        </a:p>
      </dgm:t>
    </dgm:pt>
    <dgm:pt modelId="{BFCE7B38-08C4-40B5-856C-845D493BB13F}">
      <dgm:prSet phldrT="[Text]" custT="1"/>
      <dgm:spPr/>
      <dgm:t>
        <a:bodyPr/>
        <a:lstStyle/>
        <a:p>
          <a:r>
            <a:rPr lang="en-US" sz="1100" b="1" dirty="0">
              <a:solidFill>
                <a:schemeClr val="bg1"/>
              </a:solidFill>
              <a:latin typeface="Anaheim" panose="020B0604020202020204" charset="0"/>
            </a:rPr>
            <a:t>Điểm </a:t>
          </a:r>
        </a:p>
        <a:p>
          <a:r>
            <a:rPr lang="en-US" sz="1100" b="1" dirty="0" err="1">
              <a:solidFill>
                <a:schemeClr val="bg1"/>
              </a:solidFill>
              <a:latin typeface="Anaheim" panose="020B0604020202020204" charset="0"/>
            </a:rPr>
            <a:t>trung</a:t>
          </a:r>
          <a:r>
            <a:rPr lang="en-US" sz="1100" b="1" dirty="0">
              <a:solidFill>
                <a:schemeClr val="bg1"/>
              </a:solidFill>
              <a:latin typeface="Anaheim" panose="020B0604020202020204" charset="0"/>
            </a:rPr>
            <a:t> </a:t>
          </a:r>
          <a:r>
            <a:rPr lang="en-US" sz="1100" b="1" dirty="0" err="1">
              <a:solidFill>
                <a:schemeClr val="bg1"/>
              </a:solidFill>
              <a:latin typeface="Anaheim" panose="020B0604020202020204" charset="0"/>
            </a:rPr>
            <a:t>bình</a:t>
          </a:r>
          <a:endParaRPr lang="en-US" sz="1100" dirty="0">
            <a:solidFill>
              <a:schemeClr val="bg1"/>
            </a:solidFill>
            <a:latin typeface="Anaheim" panose="020B0604020202020204" charset="0"/>
          </a:endParaRPr>
        </a:p>
      </dgm:t>
    </dgm:pt>
    <dgm:pt modelId="{56F1195E-5712-46EB-A68C-BF7E2BAFF8F1}" type="parTrans" cxnId="{FE78D8CF-C2E2-4B8A-982C-2901D977E5A0}">
      <dgm:prSet/>
      <dgm:spPr/>
      <dgm:t>
        <a:bodyPr/>
        <a:lstStyle/>
        <a:p>
          <a:endParaRPr lang="en-US">
            <a:solidFill>
              <a:schemeClr val="bg2"/>
            </a:solidFill>
            <a:latin typeface="Anaheim" panose="020B0604020202020204" charset="0"/>
          </a:endParaRPr>
        </a:p>
      </dgm:t>
    </dgm:pt>
    <dgm:pt modelId="{2DA0230B-FC3F-4988-847B-2C3B63427822}" type="sibTrans" cxnId="{FE78D8CF-C2E2-4B8A-982C-2901D977E5A0}">
      <dgm:prSet/>
      <dgm:spPr/>
      <dgm:t>
        <a:bodyPr/>
        <a:lstStyle/>
        <a:p>
          <a:endParaRPr lang="en-US" dirty="0">
            <a:solidFill>
              <a:schemeClr val="bg2"/>
            </a:solidFill>
            <a:latin typeface="Anaheim" panose="020B0604020202020204" charset="0"/>
          </a:endParaRPr>
        </a:p>
      </dgm:t>
    </dgm:pt>
    <dgm:pt modelId="{EA9286CA-80BA-485D-A753-AFD669B87D24}">
      <dgm:prSet phldrT="[Text]"/>
      <dgm:spPr/>
      <dgm:t>
        <a:bodyPr/>
        <a:lstStyle/>
        <a:p>
          <a:r>
            <a:rPr lang="en-US" dirty="0">
              <a:solidFill>
                <a:schemeClr val="bg2"/>
              </a:solidFill>
              <a:latin typeface="Anaheim" panose="020B0604020202020204" charset="0"/>
            </a:rPr>
            <a:t>Duy </a:t>
          </a:r>
          <a:r>
            <a:rPr lang="en-US" dirty="0" err="1">
              <a:solidFill>
                <a:schemeClr val="bg2"/>
              </a:solidFill>
              <a:latin typeface="Anaheim" panose="020B0604020202020204" charset="0"/>
            </a:rPr>
            <a:t>trì</a:t>
          </a:r>
          <a:r>
            <a:rPr lang="en-US" dirty="0">
              <a:solidFill>
                <a:schemeClr val="bg2"/>
              </a:solidFill>
              <a:latin typeface="Anaheim" panose="020B0604020202020204" charset="0"/>
            </a:rPr>
            <a:t> ở </a:t>
          </a:r>
          <a:r>
            <a:rPr lang="en-US" dirty="0" err="1">
              <a:solidFill>
                <a:schemeClr val="bg2"/>
              </a:solidFill>
              <a:latin typeface="Anaheim" panose="020B0604020202020204" charset="0"/>
            </a:rPr>
            <a:t>mức</a:t>
          </a:r>
          <a:r>
            <a:rPr lang="en-US" dirty="0">
              <a:solidFill>
                <a:schemeClr val="bg2"/>
              </a:solidFill>
              <a:latin typeface="Anaheim" panose="020B0604020202020204" charset="0"/>
            </a:rPr>
            <a:t> </a:t>
          </a:r>
          <a:r>
            <a:rPr lang="en-US" dirty="0" err="1">
              <a:solidFill>
                <a:schemeClr val="bg2"/>
              </a:solidFill>
              <a:latin typeface="Anaheim" panose="020B0604020202020204" charset="0"/>
            </a:rPr>
            <a:t>ổn</a:t>
          </a:r>
          <a:r>
            <a:rPr lang="en-US" dirty="0">
              <a:solidFill>
                <a:schemeClr val="bg2"/>
              </a:solidFill>
              <a:latin typeface="Anaheim" panose="020B0604020202020204" charset="0"/>
            </a:rPr>
            <a:t> </a:t>
          </a:r>
          <a:r>
            <a:rPr lang="en-US" dirty="0" err="1">
              <a:solidFill>
                <a:schemeClr val="bg2"/>
              </a:solidFill>
              <a:latin typeface="Anaheim" panose="020B0604020202020204" charset="0"/>
            </a:rPr>
            <a:t>định</a:t>
          </a:r>
          <a:endParaRPr lang="en-US" dirty="0">
            <a:solidFill>
              <a:schemeClr val="bg2"/>
            </a:solidFill>
            <a:latin typeface="Anaheim" panose="020B0604020202020204" charset="0"/>
          </a:endParaRPr>
        </a:p>
      </dgm:t>
    </dgm:pt>
    <dgm:pt modelId="{E4411460-B2C4-4C38-AE15-D1653F45CE84}" type="parTrans" cxnId="{DD29CB3F-C73B-4DCF-9823-B7FB706162E1}">
      <dgm:prSet/>
      <dgm:spPr/>
      <dgm:t>
        <a:bodyPr/>
        <a:lstStyle/>
        <a:p>
          <a:endParaRPr lang="en-US">
            <a:solidFill>
              <a:schemeClr val="bg2"/>
            </a:solidFill>
            <a:latin typeface="Anaheim" panose="020B0604020202020204" charset="0"/>
          </a:endParaRPr>
        </a:p>
      </dgm:t>
    </dgm:pt>
    <dgm:pt modelId="{0A540078-94C3-4643-8043-885D46BB81E6}" type="sibTrans" cxnId="{DD29CB3F-C73B-4DCF-9823-B7FB706162E1}">
      <dgm:prSet/>
      <dgm:spPr/>
      <dgm:t>
        <a:bodyPr/>
        <a:lstStyle/>
        <a:p>
          <a:endParaRPr lang="en-US">
            <a:solidFill>
              <a:schemeClr val="bg2"/>
            </a:solidFill>
            <a:latin typeface="Anaheim" panose="020B0604020202020204" charset="0"/>
          </a:endParaRPr>
        </a:p>
      </dgm:t>
    </dgm:pt>
    <dgm:pt modelId="{F692B150-5BD2-4819-9EC9-BBB0247ADEE0}">
      <dgm:prSet phldrT="[Text]" custT="1"/>
      <dgm:spPr/>
      <dgm:t>
        <a:bodyPr/>
        <a:lstStyle/>
        <a:p>
          <a:r>
            <a:rPr lang="en-US" sz="1100" b="1" dirty="0" err="1">
              <a:solidFill>
                <a:schemeClr val="bg1"/>
              </a:solidFill>
              <a:latin typeface="Anaheim" panose="020B0604020202020204" charset="0"/>
            </a:rPr>
            <a:t>Mức</a:t>
          </a:r>
          <a:r>
            <a:rPr lang="en-US" sz="1100" b="1" dirty="0">
              <a:solidFill>
                <a:schemeClr val="bg1"/>
              </a:solidFill>
              <a:latin typeface="Anaheim" panose="020B0604020202020204" charset="0"/>
            </a:rPr>
            <a:t> </a:t>
          </a:r>
          <a:r>
            <a:rPr lang="en-US" sz="1100" b="1" dirty="0" err="1">
              <a:solidFill>
                <a:schemeClr val="bg1"/>
              </a:solidFill>
              <a:latin typeface="Anaheim" panose="020B0604020202020204" charset="0"/>
            </a:rPr>
            <a:t>độ</a:t>
          </a:r>
          <a:r>
            <a:rPr lang="en-US" sz="1100" b="1" dirty="0">
              <a:solidFill>
                <a:schemeClr val="bg1"/>
              </a:solidFill>
              <a:latin typeface="Anaheim" panose="020B0604020202020204" charset="0"/>
            </a:rPr>
            <a:t> </a:t>
          </a:r>
        </a:p>
        <a:p>
          <a:r>
            <a:rPr lang="en-US" sz="1100" b="1" dirty="0" err="1">
              <a:solidFill>
                <a:schemeClr val="bg1"/>
              </a:solidFill>
              <a:latin typeface="Anaheim" panose="020B0604020202020204" charset="0"/>
            </a:rPr>
            <a:t>phân</a:t>
          </a:r>
          <a:r>
            <a:rPr lang="en-US" sz="1100" b="1" dirty="0">
              <a:solidFill>
                <a:schemeClr val="bg1"/>
              </a:solidFill>
              <a:latin typeface="Anaheim" panose="020B0604020202020204" charset="0"/>
            </a:rPr>
            <a:t> tán</a:t>
          </a:r>
          <a:endParaRPr lang="en-US" sz="1100" dirty="0">
            <a:solidFill>
              <a:schemeClr val="bg1"/>
            </a:solidFill>
            <a:latin typeface="Anaheim" panose="020B0604020202020204" charset="0"/>
          </a:endParaRPr>
        </a:p>
      </dgm:t>
    </dgm:pt>
    <dgm:pt modelId="{8B7BB071-09D5-43E2-A389-2C1D27F1C751}" type="parTrans" cxnId="{3FDACE8F-724B-4A79-9542-EB9E2FD80EEB}">
      <dgm:prSet/>
      <dgm:spPr/>
      <dgm:t>
        <a:bodyPr/>
        <a:lstStyle/>
        <a:p>
          <a:endParaRPr lang="en-US">
            <a:solidFill>
              <a:schemeClr val="bg2"/>
            </a:solidFill>
            <a:latin typeface="Anaheim" panose="020B0604020202020204" charset="0"/>
          </a:endParaRPr>
        </a:p>
      </dgm:t>
    </dgm:pt>
    <dgm:pt modelId="{08A06EEC-98A1-4DC9-BDF9-F9B94B7FB0A9}" type="sibTrans" cxnId="{3FDACE8F-724B-4A79-9542-EB9E2FD80EEB}">
      <dgm:prSet/>
      <dgm:spPr/>
      <dgm:t>
        <a:bodyPr/>
        <a:lstStyle/>
        <a:p>
          <a:endParaRPr lang="en-US">
            <a:solidFill>
              <a:schemeClr val="bg2"/>
            </a:solidFill>
            <a:latin typeface="Anaheim" panose="020B0604020202020204" charset="0"/>
          </a:endParaRPr>
        </a:p>
      </dgm:t>
    </dgm:pt>
    <dgm:pt modelId="{03EF1B1F-E721-4205-94AD-F8BCE3B29921}">
      <dgm:prSet phldrT="[Text]"/>
      <dgm:spPr/>
      <dgm:t>
        <a:bodyPr/>
        <a:lstStyle/>
        <a:p>
          <a:r>
            <a:rPr lang="en-US" dirty="0" err="1">
              <a:solidFill>
                <a:schemeClr val="bg2"/>
              </a:solidFill>
              <a:latin typeface="Anaheim" panose="020B0604020202020204" charset="0"/>
            </a:rPr>
            <a:t>Không</a:t>
          </a:r>
          <a:r>
            <a:rPr lang="en-US" dirty="0">
              <a:solidFill>
                <a:schemeClr val="bg2"/>
              </a:solidFill>
              <a:latin typeface="Anaheim" panose="020B0604020202020204" charset="0"/>
            </a:rPr>
            <a:t> </a:t>
          </a:r>
          <a:r>
            <a:rPr lang="en-US" dirty="0" err="1">
              <a:solidFill>
                <a:schemeClr val="bg2"/>
              </a:solidFill>
              <a:latin typeface="Anaheim" panose="020B0604020202020204" charset="0"/>
            </a:rPr>
            <a:t>có</a:t>
          </a:r>
          <a:r>
            <a:rPr lang="en-US" dirty="0">
              <a:solidFill>
                <a:schemeClr val="bg2"/>
              </a:solidFill>
              <a:latin typeface="Anaheim" panose="020B0604020202020204" charset="0"/>
            </a:rPr>
            <a:t> </a:t>
          </a:r>
          <a:r>
            <a:rPr lang="en-US" dirty="0" err="1">
              <a:solidFill>
                <a:schemeClr val="bg2"/>
              </a:solidFill>
              <a:latin typeface="Anaheim" panose="020B0604020202020204" charset="0"/>
            </a:rPr>
            <a:t>sự</a:t>
          </a:r>
          <a:r>
            <a:rPr lang="en-US" dirty="0">
              <a:solidFill>
                <a:schemeClr val="bg2"/>
              </a:solidFill>
              <a:latin typeface="Anaheim" panose="020B0604020202020204" charset="0"/>
            </a:rPr>
            <a:t> </a:t>
          </a:r>
          <a:r>
            <a:rPr lang="en-US" dirty="0" err="1">
              <a:solidFill>
                <a:schemeClr val="bg2"/>
              </a:solidFill>
              <a:latin typeface="Anaheim" panose="020B0604020202020204" charset="0"/>
            </a:rPr>
            <a:t>thay</a:t>
          </a:r>
          <a:r>
            <a:rPr lang="en-US" dirty="0">
              <a:solidFill>
                <a:schemeClr val="bg2"/>
              </a:solidFill>
              <a:latin typeface="Anaheim" panose="020B0604020202020204" charset="0"/>
            </a:rPr>
            <a:t> </a:t>
          </a:r>
          <a:r>
            <a:rPr lang="en-US" dirty="0" err="1">
              <a:solidFill>
                <a:schemeClr val="bg2"/>
              </a:solidFill>
              <a:latin typeface="Anaheim" panose="020B0604020202020204" charset="0"/>
            </a:rPr>
            <a:t>đổi</a:t>
          </a:r>
          <a:r>
            <a:rPr lang="en-US" dirty="0">
              <a:solidFill>
                <a:schemeClr val="bg2"/>
              </a:solidFill>
              <a:latin typeface="Anaheim" panose="020B0604020202020204" charset="0"/>
            </a:rPr>
            <a:t> </a:t>
          </a:r>
          <a:r>
            <a:rPr lang="en-US" dirty="0" err="1">
              <a:solidFill>
                <a:schemeClr val="bg2"/>
              </a:solidFill>
              <a:latin typeface="Anaheim" panose="020B0604020202020204" charset="0"/>
            </a:rPr>
            <a:t>lớn</a:t>
          </a:r>
          <a:endParaRPr lang="en-US" dirty="0">
            <a:solidFill>
              <a:schemeClr val="bg2"/>
            </a:solidFill>
            <a:latin typeface="Anaheim" panose="020B0604020202020204" charset="0"/>
          </a:endParaRPr>
        </a:p>
      </dgm:t>
    </dgm:pt>
    <dgm:pt modelId="{BAE92CC3-8A7C-4BE6-BCE5-8586E9BB21DD}" type="parTrans" cxnId="{A551A9FC-7C70-4512-92A7-F9DD076E59F7}">
      <dgm:prSet/>
      <dgm:spPr/>
      <dgm:t>
        <a:bodyPr/>
        <a:lstStyle/>
        <a:p>
          <a:endParaRPr lang="en-US">
            <a:solidFill>
              <a:schemeClr val="bg2"/>
            </a:solidFill>
            <a:latin typeface="Anaheim" panose="020B0604020202020204" charset="0"/>
          </a:endParaRPr>
        </a:p>
      </dgm:t>
    </dgm:pt>
    <dgm:pt modelId="{D744923C-4B46-4A10-91C1-EABA13B7A7AC}" type="sibTrans" cxnId="{A551A9FC-7C70-4512-92A7-F9DD076E59F7}">
      <dgm:prSet/>
      <dgm:spPr/>
      <dgm:t>
        <a:bodyPr/>
        <a:lstStyle/>
        <a:p>
          <a:endParaRPr lang="en-US">
            <a:solidFill>
              <a:schemeClr val="bg2"/>
            </a:solidFill>
            <a:latin typeface="Anaheim" panose="020B0604020202020204" charset="0"/>
          </a:endParaRPr>
        </a:p>
      </dgm:t>
    </dgm:pt>
    <dgm:pt modelId="{20698DDC-3F9E-4873-A1C1-CDD15FA9F9EE}">
      <dgm:prSet phldrT="[Text]" custT="1"/>
      <dgm:spPr/>
      <dgm:t>
        <a:bodyPr/>
        <a:lstStyle/>
        <a:p>
          <a:r>
            <a:rPr lang="vi-VN" sz="1200" b="1" dirty="0">
              <a:solidFill>
                <a:schemeClr val="bg1"/>
              </a:solidFill>
              <a:latin typeface="Anaheim" panose="020B0604020202020204" charset="0"/>
            </a:rPr>
            <a:t>Chất lượng học tập</a:t>
          </a:r>
          <a:endParaRPr lang="en-US" sz="1200" dirty="0">
            <a:solidFill>
              <a:schemeClr val="bg1"/>
            </a:solidFill>
            <a:latin typeface="Anaheim" panose="020B0604020202020204" charset="0"/>
          </a:endParaRPr>
        </a:p>
      </dgm:t>
    </dgm:pt>
    <dgm:pt modelId="{BE9A0A3F-35DE-47D9-843A-0F07FB56D511}" type="parTrans" cxnId="{BF5A55F4-E381-4F90-996F-A3BA3199A98E}">
      <dgm:prSet/>
      <dgm:spPr/>
      <dgm:t>
        <a:bodyPr/>
        <a:lstStyle/>
        <a:p>
          <a:endParaRPr lang="en-US">
            <a:solidFill>
              <a:schemeClr val="bg2"/>
            </a:solidFill>
            <a:latin typeface="Anaheim" panose="020B0604020202020204" charset="0"/>
          </a:endParaRPr>
        </a:p>
      </dgm:t>
    </dgm:pt>
    <dgm:pt modelId="{F08BB4BA-4526-459E-BA7B-A7665F664489}" type="sibTrans" cxnId="{BF5A55F4-E381-4F90-996F-A3BA3199A98E}">
      <dgm:prSet/>
      <dgm:spPr/>
      <dgm:t>
        <a:bodyPr/>
        <a:lstStyle/>
        <a:p>
          <a:endParaRPr lang="en-US">
            <a:solidFill>
              <a:schemeClr val="bg2"/>
            </a:solidFill>
            <a:latin typeface="Anaheim" panose="020B0604020202020204" charset="0"/>
          </a:endParaRPr>
        </a:p>
      </dgm:t>
    </dgm:pt>
    <dgm:pt modelId="{848039B5-8A8C-48B5-89AD-076816F8F0E4}">
      <dgm:prSet phldrT="[Text]"/>
      <dgm:spPr/>
      <dgm:t>
        <a:bodyPr/>
        <a:lstStyle/>
        <a:p>
          <a:r>
            <a:rPr lang="en-US" dirty="0" err="1">
              <a:solidFill>
                <a:schemeClr val="bg2"/>
              </a:solidFill>
              <a:latin typeface="Anaheim" panose="020B0604020202020204" charset="0"/>
            </a:rPr>
            <a:t>Cần</a:t>
          </a:r>
          <a:r>
            <a:rPr lang="en-US" dirty="0">
              <a:solidFill>
                <a:schemeClr val="bg2"/>
              </a:solidFill>
              <a:latin typeface="Anaheim" panose="020B0604020202020204" charset="0"/>
            </a:rPr>
            <a:t> </a:t>
          </a:r>
          <a:r>
            <a:rPr lang="en-US" dirty="0" err="1">
              <a:solidFill>
                <a:schemeClr val="bg2"/>
              </a:solidFill>
              <a:latin typeface="Anaheim" panose="020B0604020202020204" charset="0"/>
            </a:rPr>
            <a:t>nâng</a:t>
          </a:r>
          <a:r>
            <a:rPr lang="en-US" dirty="0">
              <a:solidFill>
                <a:schemeClr val="bg2"/>
              </a:solidFill>
              <a:latin typeface="Anaheim" panose="020B0604020202020204" charset="0"/>
            </a:rPr>
            <a:t> </a:t>
          </a:r>
          <a:r>
            <a:rPr lang="en-US" dirty="0" err="1">
              <a:solidFill>
                <a:schemeClr val="bg2"/>
              </a:solidFill>
              <a:latin typeface="Anaheim" panose="020B0604020202020204" charset="0"/>
            </a:rPr>
            <a:t>cao</a:t>
          </a:r>
          <a:r>
            <a:rPr lang="en-US" dirty="0">
              <a:solidFill>
                <a:schemeClr val="bg2"/>
              </a:solidFill>
              <a:latin typeface="Anaheim" panose="020B0604020202020204" charset="0"/>
            </a:rPr>
            <a:t> </a:t>
          </a:r>
          <a:r>
            <a:rPr lang="en-US" dirty="0" err="1">
              <a:solidFill>
                <a:schemeClr val="bg2"/>
              </a:solidFill>
              <a:latin typeface="Anaheim" panose="020B0604020202020204" charset="0"/>
            </a:rPr>
            <a:t>mức</a:t>
          </a:r>
          <a:r>
            <a:rPr lang="en-US" dirty="0">
              <a:solidFill>
                <a:schemeClr val="bg2"/>
              </a:solidFill>
              <a:latin typeface="Anaheim" panose="020B0604020202020204" charset="0"/>
            </a:rPr>
            <a:t> điểm </a:t>
          </a:r>
          <a:r>
            <a:rPr lang="en-US" dirty="0" err="1">
              <a:solidFill>
                <a:schemeClr val="bg2"/>
              </a:solidFill>
              <a:latin typeface="Anaheim" panose="020B0604020202020204" charset="0"/>
            </a:rPr>
            <a:t>trung</a:t>
          </a:r>
          <a:r>
            <a:rPr lang="en-US" dirty="0">
              <a:solidFill>
                <a:schemeClr val="bg2"/>
              </a:solidFill>
              <a:latin typeface="Anaheim" panose="020B0604020202020204" charset="0"/>
            </a:rPr>
            <a:t> </a:t>
          </a:r>
          <a:r>
            <a:rPr lang="en-US" dirty="0" err="1">
              <a:solidFill>
                <a:schemeClr val="bg2"/>
              </a:solidFill>
              <a:latin typeface="Anaheim" panose="020B0604020202020204" charset="0"/>
            </a:rPr>
            <a:t>bình</a:t>
          </a:r>
          <a:r>
            <a:rPr lang="en-US" dirty="0">
              <a:solidFill>
                <a:schemeClr val="bg2"/>
              </a:solidFill>
              <a:latin typeface="Anaheim" panose="020B0604020202020204" charset="0"/>
            </a:rPr>
            <a:t> </a:t>
          </a:r>
          <a:r>
            <a:rPr lang="en-US" dirty="0" err="1">
              <a:solidFill>
                <a:schemeClr val="bg2"/>
              </a:solidFill>
              <a:latin typeface="Anaheim" panose="020B0604020202020204" charset="0"/>
            </a:rPr>
            <a:t>chung</a:t>
          </a:r>
          <a:r>
            <a:rPr lang="en-US" dirty="0">
              <a:solidFill>
                <a:schemeClr val="bg2"/>
              </a:solidFill>
              <a:latin typeface="Anaheim" panose="020B0604020202020204" charset="0"/>
            </a:rPr>
            <a:t>   </a:t>
          </a:r>
        </a:p>
      </dgm:t>
    </dgm:pt>
    <dgm:pt modelId="{6E817D71-681C-46D7-96A2-D73A4050077C}" type="parTrans" cxnId="{DC397536-0D79-47E7-8342-621E9BDB3B99}">
      <dgm:prSet/>
      <dgm:spPr/>
      <dgm:t>
        <a:bodyPr/>
        <a:lstStyle/>
        <a:p>
          <a:endParaRPr lang="en-US">
            <a:solidFill>
              <a:schemeClr val="bg2"/>
            </a:solidFill>
            <a:latin typeface="Anaheim" panose="020B0604020202020204" charset="0"/>
          </a:endParaRPr>
        </a:p>
      </dgm:t>
    </dgm:pt>
    <dgm:pt modelId="{6357AA30-E410-49CB-862C-784F766B5AB9}" type="sibTrans" cxnId="{DC397536-0D79-47E7-8342-621E9BDB3B99}">
      <dgm:prSet/>
      <dgm:spPr/>
      <dgm:t>
        <a:bodyPr/>
        <a:lstStyle/>
        <a:p>
          <a:endParaRPr lang="en-US">
            <a:solidFill>
              <a:schemeClr val="bg2"/>
            </a:solidFill>
            <a:latin typeface="Anaheim" panose="020B0604020202020204" charset="0"/>
          </a:endParaRPr>
        </a:p>
      </dgm:t>
    </dgm:pt>
    <dgm:pt modelId="{C1BFFEF1-A94F-444B-891B-762C3D29EC4B}" type="pres">
      <dgm:prSet presAssocID="{7BE855B4-F926-409F-9484-8F5A2D74277C}" presName="linearFlow" presStyleCnt="0">
        <dgm:presLayoutVars>
          <dgm:dir/>
          <dgm:animLvl val="lvl"/>
          <dgm:resizeHandles val="exact"/>
        </dgm:presLayoutVars>
      </dgm:prSet>
      <dgm:spPr/>
    </dgm:pt>
    <dgm:pt modelId="{B21D8C1D-2D08-4C65-BFB1-249832622819}" type="pres">
      <dgm:prSet presAssocID="{BFCE7B38-08C4-40B5-856C-845D493BB13F}" presName="composite" presStyleCnt="0"/>
      <dgm:spPr/>
    </dgm:pt>
    <dgm:pt modelId="{C1D07B16-83CE-4D19-973F-D3135A257718}" type="pres">
      <dgm:prSet presAssocID="{BFCE7B38-08C4-40B5-856C-845D493BB13F}" presName="parentText" presStyleLbl="alignNode1" presStyleIdx="0" presStyleCnt="3">
        <dgm:presLayoutVars>
          <dgm:chMax val="1"/>
          <dgm:bulletEnabled val="1"/>
        </dgm:presLayoutVars>
      </dgm:prSet>
      <dgm:spPr/>
    </dgm:pt>
    <dgm:pt modelId="{C7F3B2DC-2C65-4A31-B91E-3FCB044651F9}" type="pres">
      <dgm:prSet presAssocID="{BFCE7B38-08C4-40B5-856C-845D493BB13F}" presName="descendantText" presStyleLbl="alignAcc1" presStyleIdx="0" presStyleCnt="3" custLinFactNeighborX="32691" custLinFactNeighborY="-54459">
        <dgm:presLayoutVars>
          <dgm:bulletEnabled val="1"/>
        </dgm:presLayoutVars>
      </dgm:prSet>
      <dgm:spPr/>
    </dgm:pt>
    <dgm:pt modelId="{CEBF5323-C253-4720-9C1E-47F1201C1F7B}" type="pres">
      <dgm:prSet presAssocID="{2DA0230B-FC3F-4988-847B-2C3B63427822}" presName="sp" presStyleCnt="0"/>
      <dgm:spPr/>
    </dgm:pt>
    <dgm:pt modelId="{F769F3E4-A6A8-4A81-9370-B678D8FF7CFF}" type="pres">
      <dgm:prSet presAssocID="{F692B150-5BD2-4819-9EC9-BBB0247ADEE0}" presName="composite" presStyleCnt="0"/>
      <dgm:spPr/>
    </dgm:pt>
    <dgm:pt modelId="{7F79E79E-73B5-40C5-9597-294B4D12BFEC}" type="pres">
      <dgm:prSet presAssocID="{F692B150-5BD2-4819-9EC9-BBB0247ADEE0}" presName="parentText" presStyleLbl="alignNode1" presStyleIdx="1" presStyleCnt="3">
        <dgm:presLayoutVars>
          <dgm:chMax val="1"/>
          <dgm:bulletEnabled val="1"/>
        </dgm:presLayoutVars>
      </dgm:prSet>
      <dgm:spPr/>
    </dgm:pt>
    <dgm:pt modelId="{CFA4A2B2-7729-4FA6-A76E-155F51CF7B03}" type="pres">
      <dgm:prSet presAssocID="{F692B150-5BD2-4819-9EC9-BBB0247ADEE0}" presName="descendantText" presStyleLbl="alignAcc1" presStyleIdx="1" presStyleCnt="3">
        <dgm:presLayoutVars>
          <dgm:bulletEnabled val="1"/>
        </dgm:presLayoutVars>
      </dgm:prSet>
      <dgm:spPr/>
    </dgm:pt>
    <dgm:pt modelId="{465CBE17-12D0-4D15-9F84-6782FBDBFBEE}" type="pres">
      <dgm:prSet presAssocID="{08A06EEC-98A1-4DC9-BDF9-F9B94B7FB0A9}" presName="sp" presStyleCnt="0"/>
      <dgm:spPr/>
    </dgm:pt>
    <dgm:pt modelId="{6249D6FF-F469-4E89-A497-7B9066F04B6E}" type="pres">
      <dgm:prSet presAssocID="{20698DDC-3F9E-4873-A1C1-CDD15FA9F9EE}" presName="composite" presStyleCnt="0"/>
      <dgm:spPr/>
    </dgm:pt>
    <dgm:pt modelId="{F4D9A5EA-93C5-4B84-BC7C-FE53A76A265A}" type="pres">
      <dgm:prSet presAssocID="{20698DDC-3F9E-4873-A1C1-CDD15FA9F9EE}" presName="parentText" presStyleLbl="alignNode1" presStyleIdx="2" presStyleCnt="3">
        <dgm:presLayoutVars>
          <dgm:chMax val="1"/>
          <dgm:bulletEnabled val="1"/>
        </dgm:presLayoutVars>
      </dgm:prSet>
      <dgm:spPr/>
    </dgm:pt>
    <dgm:pt modelId="{A2957B9D-C487-4F5D-8556-0ADF4A7107D8}" type="pres">
      <dgm:prSet presAssocID="{20698DDC-3F9E-4873-A1C1-CDD15FA9F9EE}" presName="descendantText" presStyleLbl="alignAcc1" presStyleIdx="2" presStyleCnt="3">
        <dgm:presLayoutVars>
          <dgm:bulletEnabled val="1"/>
        </dgm:presLayoutVars>
      </dgm:prSet>
      <dgm:spPr/>
    </dgm:pt>
  </dgm:ptLst>
  <dgm:cxnLst>
    <dgm:cxn modelId="{37D33102-8F79-448A-8B30-05305AC1D721}" type="presOf" srcId="{7BE855B4-F926-409F-9484-8F5A2D74277C}" destId="{C1BFFEF1-A94F-444B-891B-762C3D29EC4B}" srcOrd="0" destOrd="0" presId="urn:microsoft.com/office/officeart/2005/8/layout/chevron2"/>
    <dgm:cxn modelId="{E384F828-951B-4199-BA02-15CFA419ACF8}" type="presOf" srcId="{20698DDC-3F9E-4873-A1C1-CDD15FA9F9EE}" destId="{F4D9A5EA-93C5-4B84-BC7C-FE53A76A265A}" srcOrd="0" destOrd="0" presId="urn:microsoft.com/office/officeart/2005/8/layout/chevron2"/>
    <dgm:cxn modelId="{F482FD2A-5240-4962-AA1C-7DE81F4847B3}" type="presOf" srcId="{848039B5-8A8C-48B5-89AD-076816F8F0E4}" destId="{A2957B9D-C487-4F5D-8556-0ADF4A7107D8}" srcOrd="0" destOrd="0" presId="urn:microsoft.com/office/officeart/2005/8/layout/chevron2"/>
    <dgm:cxn modelId="{DC397536-0D79-47E7-8342-621E9BDB3B99}" srcId="{20698DDC-3F9E-4873-A1C1-CDD15FA9F9EE}" destId="{848039B5-8A8C-48B5-89AD-076816F8F0E4}" srcOrd="0" destOrd="0" parTransId="{6E817D71-681C-46D7-96A2-D73A4050077C}" sibTransId="{6357AA30-E410-49CB-862C-784F766B5AB9}"/>
    <dgm:cxn modelId="{DD29CB3F-C73B-4DCF-9823-B7FB706162E1}" srcId="{BFCE7B38-08C4-40B5-856C-845D493BB13F}" destId="{EA9286CA-80BA-485D-A753-AFD669B87D24}" srcOrd="0" destOrd="0" parTransId="{E4411460-B2C4-4C38-AE15-D1653F45CE84}" sibTransId="{0A540078-94C3-4643-8043-885D46BB81E6}"/>
    <dgm:cxn modelId="{2AE2F960-43B7-4E2C-AE39-7408F78B572A}" type="presOf" srcId="{F692B150-5BD2-4819-9EC9-BBB0247ADEE0}" destId="{7F79E79E-73B5-40C5-9597-294B4D12BFEC}" srcOrd="0" destOrd="0" presId="urn:microsoft.com/office/officeart/2005/8/layout/chevron2"/>
    <dgm:cxn modelId="{3FDACE8F-724B-4A79-9542-EB9E2FD80EEB}" srcId="{7BE855B4-F926-409F-9484-8F5A2D74277C}" destId="{F692B150-5BD2-4819-9EC9-BBB0247ADEE0}" srcOrd="1" destOrd="0" parTransId="{8B7BB071-09D5-43E2-A389-2C1D27F1C751}" sibTransId="{08A06EEC-98A1-4DC9-BDF9-F9B94B7FB0A9}"/>
    <dgm:cxn modelId="{D1772DC0-C61E-486F-88F1-18E7F0BBEDAB}" type="presOf" srcId="{EA9286CA-80BA-485D-A753-AFD669B87D24}" destId="{C7F3B2DC-2C65-4A31-B91E-3FCB044651F9}" srcOrd="0" destOrd="0" presId="urn:microsoft.com/office/officeart/2005/8/layout/chevron2"/>
    <dgm:cxn modelId="{EF9445CD-E5FD-4B7C-B483-E9784EEAB628}" type="presOf" srcId="{BFCE7B38-08C4-40B5-856C-845D493BB13F}" destId="{C1D07B16-83CE-4D19-973F-D3135A257718}" srcOrd="0" destOrd="0" presId="urn:microsoft.com/office/officeart/2005/8/layout/chevron2"/>
    <dgm:cxn modelId="{FE78D8CF-C2E2-4B8A-982C-2901D977E5A0}" srcId="{7BE855B4-F926-409F-9484-8F5A2D74277C}" destId="{BFCE7B38-08C4-40B5-856C-845D493BB13F}" srcOrd="0" destOrd="0" parTransId="{56F1195E-5712-46EB-A68C-BF7E2BAFF8F1}" sibTransId="{2DA0230B-FC3F-4988-847B-2C3B63427822}"/>
    <dgm:cxn modelId="{21FD52EA-0F20-48A4-9F43-6E354CB38A97}" type="presOf" srcId="{03EF1B1F-E721-4205-94AD-F8BCE3B29921}" destId="{CFA4A2B2-7729-4FA6-A76E-155F51CF7B03}" srcOrd="0" destOrd="0" presId="urn:microsoft.com/office/officeart/2005/8/layout/chevron2"/>
    <dgm:cxn modelId="{BF5A55F4-E381-4F90-996F-A3BA3199A98E}" srcId="{7BE855B4-F926-409F-9484-8F5A2D74277C}" destId="{20698DDC-3F9E-4873-A1C1-CDD15FA9F9EE}" srcOrd="2" destOrd="0" parTransId="{BE9A0A3F-35DE-47D9-843A-0F07FB56D511}" sibTransId="{F08BB4BA-4526-459E-BA7B-A7665F664489}"/>
    <dgm:cxn modelId="{A551A9FC-7C70-4512-92A7-F9DD076E59F7}" srcId="{F692B150-5BD2-4819-9EC9-BBB0247ADEE0}" destId="{03EF1B1F-E721-4205-94AD-F8BCE3B29921}" srcOrd="0" destOrd="0" parTransId="{BAE92CC3-8A7C-4BE6-BCE5-8586E9BB21DD}" sibTransId="{D744923C-4B46-4A10-91C1-EABA13B7A7AC}"/>
    <dgm:cxn modelId="{9CE80C82-27CB-4EBC-977F-B83C87F8B0DF}" type="presParOf" srcId="{C1BFFEF1-A94F-444B-891B-762C3D29EC4B}" destId="{B21D8C1D-2D08-4C65-BFB1-249832622819}" srcOrd="0" destOrd="0" presId="urn:microsoft.com/office/officeart/2005/8/layout/chevron2"/>
    <dgm:cxn modelId="{6539577D-70C5-4FD8-AAF1-61E0CFC86FA3}" type="presParOf" srcId="{B21D8C1D-2D08-4C65-BFB1-249832622819}" destId="{C1D07B16-83CE-4D19-973F-D3135A257718}" srcOrd="0" destOrd="0" presId="urn:microsoft.com/office/officeart/2005/8/layout/chevron2"/>
    <dgm:cxn modelId="{2A5E951E-25DD-4380-A6EE-54EBCCF370C1}" type="presParOf" srcId="{B21D8C1D-2D08-4C65-BFB1-249832622819}" destId="{C7F3B2DC-2C65-4A31-B91E-3FCB044651F9}" srcOrd="1" destOrd="0" presId="urn:microsoft.com/office/officeart/2005/8/layout/chevron2"/>
    <dgm:cxn modelId="{25384D89-D94E-48A1-AA9E-F1B5C704B92B}" type="presParOf" srcId="{C1BFFEF1-A94F-444B-891B-762C3D29EC4B}" destId="{CEBF5323-C253-4720-9C1E-47F1201C1F7B}" srcOrd="1" destOrd="0" presId="urn:microsoft.com/office/officeart/2005/8/layout/chevron2"/>
    <dgm:cxn modelId="{C75DB94A-A867-40E9-96C4-28B9B191E4EB}" type="presParOf" srcId="{C1BFFEF1-A94F-444B-891B-762C3D29EC4B}" destId="{F769F3E4-A6A8-4A81-9370-B678D8FF7CFF}" srcOrd="2" destOrd="0" presId="urn:microsoft.com/office/officeart/2005/8/layout/chevron2"/>
    <dgm:cxn modelId="{ABDDE3A5-B90E-40EA-9602-93D0650F37E1}" type="presParOf" srcId="{F769F3E4-A6A8-4A81-9370-B678D8FF7CFF}" destId="{7F79E79E-73B5-40C5-9597-294B4D12BFEC}" srcOrd="0" destOrd="0" presId="urn:microsoft.com/office/officeart/2005/8/layout/chevron2"/>
    <dgm:cxn modelId="{0EB10154-E7BE-476B-95EA-61CE03CAFAAC}" type="presParOf" srcId="{F769F3E4-A6A8-4A81-9370-B678D8FF7CFF}" destId="{CFA4A2B2-7729-4FA6-A76E-155F51CF7B03}" srcOrd="1" destOrd="0" presId="urn:microsoft.com/office/officeart/2005/8/layout/chevron2"/>
    <dgm:cxn modelId="{19A04D61-9D5F-4AB1-9F40-062468AF1B07}" type="presParOf" srcId="{C1BFFEF1-A94F-444B-891B-762C3D29EC4B}" destId="{465CBE17-12D0-4D15-9F84-6782FBDBFBEE}" srcOrd="3" destOrd="0" presId="urn:microsoft.com/office/officeart/2005/8/layout/chevron2"/>
    <dgm:cxn modelId="{73C4A719-39F1-4AC8-83F2-74BE07673013}" type="presParOf" srcId="{C1BFFEF1-A94F-444B-891B-762C3D29EC4B}" destId="{6249D6FF-F469-4E89-A497-7B9066F04B6E}" srcOrd="4" destOrd="0" presId="urn:microsoft.com/office/officeart/2005/8/layout/chevron2"/>
    <dgm:cxn modelId="{6F9857A9-933E-4791-B382-3A244C072A29}" type="presParOf" srcId="{6249D6FF-F469-4E89-A497-7B9066F04B6E}" destId="{F4D9A5EA-93C5-4B84-BC7C-FE53A76A265A}" srcOrd="0" destOrd="0" presId="urn:microsoft.com/office/officeart/2005/8/layout/chevron2"/>
    <dgm:cxn modelId="{245A4157-4DAB-4571-8128-80F29F9D1174}" type="presParOf" srcId="{6249D6FF-F469-4E89-A497-7B9066F04B6E}" destId="{A2957B9D-C487-4F5D-8556-0ADF4A7107D8}"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72E601B-18A6-4FA6-9EA1-7760F0C7A07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E87D2F28-6C88-4333-8DEA-4636DBFBF1F3}">
      <dgm:prSet phldrT="[Text]" custT="1"/>
      <dgm:spPr/>
      <dgm:t>
        <a:bodyPr/>
        <a:lstStyle/>
        <a:p>
          <a:r>
            <a:rPr lang="vi-VN" sz="1400" b="1" dirty="0">
              <a:latin typeface="Anaheim" panose="020B0604020202020204" charset="0"/>
            </a:rPr>
            <a:t>Sự khác biệt về số lượng học sinh giỏi</a:t>
          </a:r>
          <a:endParaRPr lang="en-US" sz="1400" dirty="0">
            <a:latin typeface="Anaheim" panose="020B0604020202020204" charset="0"/>
          </a:endParaRPr>
        </a:p>
      </dgm:t>
    </dgm:pt>
    <dgm:pt modelId="{E6E65264-BB01-4BED-9B24-64218CC63769}" type="parTrans" cxnId="{53D04852-6C59-4A4F-A9CF-B0BB8AA5BA19}">
      <dgm:prSet/>
      <dgm:spPr/>
      <dgm:t>
        <a:bodyPr/>
        <a:lstStyle/>
        <a:p>
          <a:endParaRPr lang="en-US" sz="2000">
            <a:latin typeface="Anaheim" panose="020B0604020202020204" charset="0"/>
          </a:endParaRPr>
        </a:p>
      </dgm:t>
    </dgm:pt>
    <dgm:pt modelId="{9AF79ED1-13E5-445A-A3BB-B21F793E8A39}" type="sibTrans" cxnId="{53D04852-6C59-4A4F-A9CF-B0BB8AA5BA19}">
      <dgm:prSet/>
      <dgm:spPr/>
      <dgm:t>
        <a:bodyPr/>
        <a:lstStyle/>
        <a:p>
          <a:endParaRPr lang="en-US" sz="2000">
            <a:latin typeface="Anaheim" panose="020B0604020202020204" charset="0"/>
          </a:endParaRPr>
        </a:p>
      </dgm:t>
    </dgm:pt>
    <dgm:pt modelId="{1B85CD2E-117F-4F97-8761-8CE879634B49}">
      <dgm:prSet phldrT="[Text]" custT="1"/>
      <dgm:spPr/>
      <dgm:t>
        <a:bodyPr/>
        <a:lstStyle/>
        <a:p>
          <a:r>
            <a:rPr lang="en-US" sz="1200" dirty="0">
              <a:latin typeface="Anaheim" panose="020B0604020202020204" charset="0"/>
            </a:rPr>
            <a:t> </a:t>
          </a:r>
          <a:r>
            <a:rPr lang="vi-VN" sz="1200" dirty="0">
              <a:latin typeface="Anaheim" panose="020B0604020202020204" charset="0"/>
            </a:rPr>
            <a:t>Hà Nội và các tỉnh miền Bắc tiếp tục chiếm ưu thế</a:t>
          </a:r>
          <a:endParaRPr lang="en-US" sz="1200" dirty="0">
            <a:latin typeface="Anaheim" panose="020B0604020202020204" charset="0"/>
          </a:endParaRPr>
        </a:p>
      </dgm:t>
    </dgm:pt>
    <dgm:pt modelId="{578F7FBA-72CE-447A-9C2E-48A11036CBDB}" type="parTrans" cxnId="{3A9C419B-34DB-4BA1-B0AC-1C1D9F5D88B2}">
      <dgm:prSet/>
      <dgm:spPr/>
      <dgm:t>
        <a:bodyPr/>
        <a:lstStyle/>
        <a:p>
          <a:endParaRPr lang="en-US" sz="2000">
            <a:latin typeface="Anaheim" panose="020B0604020202020204" charset="0"/>
          </a:endParaRPr>
        </a:p>
      </dgm:t>
    </dgm:pt>
    <dgm:pt modelId="{01903FFE-94EE-4A05-A3F1-93B40AB2CB9F}" type="sibTrans" cxnId="{3A9C419B-34DB-4BA1-B0AC-1C1D9F5D88B2}">
      <dgm:prSet/>
      <dgm:spPr/>
      <dgm:t>
        <a:bodyPr/>
        <a:lstStyle/>
        <a:p>
          <a:endParaRPr lang="en-US" sz="2000">
            <a:latin typeface="Anaheim" panose="020B0604020202020204" charset="0"/>
          </a:endParaRPr>
        </a:p>
      </dgm:t>
    </dgm:pt>
    <dgm:pt modelId="{68C3ADB2-F23A-4521-9837-96751F2E8FCE}">
      <dgm:prSet phldrT="[Text]" custT="1"/>
      <dgm:spPr/>
      <dgm:t>
        <a:bodyPr/>
        <a:lstStyle/>
        <a:p>
          <a:r>
            <a:rPr lang="en-US" sz="1400" b="1" dirty="0" err="1">
              <a:latin typeface="Anaheim" panose="020B0604020202020204" charset="0"/>
            </a:rPr>
            <a:t>Sự</a:t>
          </a:r>
          <a:r>
            <a:rPr lang="en-US" sz="1400" b="1" dirty="0">
              <a:latin typeface="Anaheim" panose="020B0604020202020204" charset="0"/>
            </a:rPr>
            <a:t> k</a:t>
          </a:r>
          <a:r>
            <a:rPr lang="vi-VN" sz="1400" b="1" dirty="0">
              <a:latin typeface="Anaheim" panose="020B0604020202020204" charset="0"/>
            </a:rPr>
            <a:t>hông đồng đều v</a:t>
          </a:r>
          <a:r>
            <a:rPr lang="en-US" sz="1400" b="1" dirty="0">
              <a:latin typeface="Anaheim" panose="020B0604020202020204" charset="0"/>
            </a:rPr>
            <a:t>ề</a:t>
          </a:r>
          <a:r>
            <a:rPr lang="vi-VN" sz="1400" b="1" dirty="0">
              <a:latin typeface="Anaheim" panose="020B0604020202020204" charset="0"/>
            </a:rPr>
            <a:t> chất lượng giáo dục</a:t>
          </a:r>
          <a:endParaRPr lang="en-US" sz="1400" b="1" dirty="0">
            <a:latin typeface="Anaheim" panose="020B0604020202020204" charset="0"/>
          </a:endParaRPr>
        </a:p>
      </dgm:t>
    </dgm:pt>
    <dgm:pt modelId="{4438480D-3526-497A-9F46-35ADD1E26E59}" type="parTrans" cxnId="{514B0667-12FC-4080-87B3-ADB43784162F}">
      <dgm:prSet/>
      <dgm:spPr/>
      <dgm:t>
        <a:bodyPr/>
        <a:lstStyle/>
        <a:p>
          <a:endParaRPr lang="en-US" sz="2000">
            <a:latin typeface="Anaheim" panose="020B0604020202020204" charset="0"/>
          </a:endParaRPr>
        </a:p>
      </dgm:t>
    </dgm:pt>
    <dgm:pt modelId="{33F641A3-9043-49B9-8B2A-E77B10F7A3AE}" type="sibTrans" cxnId="{514B0667-12FC-4080-87B3-ADB43784162F}">
      <dgm:prSet/>
      <dgm:spPr/>
      <dgm:t>
        <a:bodyPr/>
        <a:lstStyle/>
        <a:p>
          <a:endParaRPr lang="en-US" sz="2000">
            <a:latin typeface="Anaheim" panose="020B0604020202020204" charset="0"/>
          </a:endParaRPr>
        </a:p>
      </dgm:t>
    </dgm:pt>
    <dgm:pt modelId="{341F0FC8-86E6-4FEE-8D62-C4FF22948FFC}">
      <dgm:prSet phldrT="[Text]" custT="1"/>
      <dgm:spPr/>
      <dgm:t>
        <a:bodyPr/>
        <a:lstStyle/>
        <a:p>
          <a:r>
            <a:rPr lang="en-US" sz="1050" dirty="0">
              <a:latin typeface="Anaheim" panose="020B0604020202020204" charset="0"/>
            </a:rPr>
            <a:t> </a:t>
          </a:r>
          <a:r>
            <a:rPr lang="en-US" sz="1050" dirty="0" err="1">
              <a:latin typeface="Anaheim" panose="020B0604020202020204" charset="0"/>
            </a:rPr>
            <a:t>Tương</a:t>
          </a:r>
          <a:r>
            <a:rPr lang="en-US" sz="1050" dirty="0">
              <a:latin typeface="Anaheim" panose="020B0604020202020204" charset="0"/>
            </a:rPr>
            <a:t> </a:t>
          </a:r>
          <a:r>
            <a:rPr lang="en-US" sz="1050" dirty="0" err="1">
              <a:latin typeface="Anaheim" panose="020B0604020202020204" charset="0"/>
            </a:rPr>
            <a:t>tự</a:t>
          </a:r>
          <a:r>
            <a:rPr lang="en-US" sz="1050" dirty="0">
              <a:latin typeface="Anaheim" panose="020B0604020202020204" charset="0"/>
            </a:rPr>
            <a:t> A00</a:t>
          </a:r>
        </a:p>
      </dgm:t>
    </dgm:pt>
    <dgm:pt modelId="{93A5AD76-5A3B-4207-9220-C27B6CA576A6}" type="parTrans" cxnId="{CA2EB702-1679-4AD8-AAB0-C085B717B408}">
      <dgm:prSet/>
      <dgm:spPr/>
      <dgm:t>
        <a:bodyPr/>
        <a:lstStyle/>
        <a:p>
          <a:endParaRPr lang="en-US" sz="2000">
            <a:latin typeface="Anaheim" panose="020B0604020202020204" charset="0"/>
          </a:endParaRPr>
        </a:p>
      </dgm:t>
    </dgm:pt>
    <dgm:pt modelId="{73DDAE74-C5F4-411F-8011-566B25E610E2}" type="sibTrans" cxnId="{CA2EB702-1679-4AD8-AAB0-C085B717B408}">
      <dgm:prSet/>
      <dgm:spPr/>
      <dgm:t>
        <a:bodyPr/>
        <a:lstStyle/>
        <a:p>
          <a:endParaRPr lang="en-US" sz="2000">
            <a:latin typeface="Anaheim" panose="020B0604020202020204" charset="0"/>
          </a:endParaRPr>
        </a:p>
      </dgm:t>
    </dgm:pt>
    <dgm:pt modelId="{F89FAD33-A497-4DCB-99F7-90B127558B8A}">
      <dgm:prSet phldrT="[Text]" custT="1"/>
      <dgm:spPr/>
      <dgm:t>
        <a:bodyPr/>
        <a:lstStyle/>
        <a:p>
          <a:r>
            <a:rPr lang="en-US" sz="1050" dirty="0">
              <a:latin typeface="Anaheim" panose="020B0604020202020204" charset="0"/>
            </a:rPr>
            <a:t> </a:t>
          </a:r>
          <a:r>
            <a:rPr lang="en-US" sz="1050" dirty="0" err="1">
              <a:latin typeface="Anaheim" panose="020B0604020202020204" charset="0"/>
            </a:rPr>
            <a:t>Cần</a:t>
          </a:r>
          <a:r>
            <a:rPr lang="en-US" sz="1050" dirty="0">
              <a:latin typeface="Anaheim" panose="020B0604020202020204" charset="0"/>
            </a:rPr>
            <a:t> </a:t>
          </a:r>
          <a:r>
            <a:rPr lang="en-US" sz="1050" dirty="0" err="1">
              <a:latin typeface="Anaheim" panose="020B0604020202020204" charset="0"/>
            </a:rPr>
            <a:t>có</a:t>
          </a:r>
          <a:r>
            <a:rPr lang="en-US" sz="1050" dirty="0">
              <a:latin typeface="Anaheim" panose="020B0604020202020204" charset="0"/>
            </a:rPr>
            <a:t> </a:t>
          </a:r>
          <a:r>
            <a:rPr lang="en-US" sz="1050" dirty="0" err="1">
              <a:latin typeface="Anaheim" panose="020B0604020202020204" charset="0"/>
            </a:rPr>
            <a:t>biện</a:t>
          </a:r>
          <a:r>
            <a:rPr lang="en-US" sz="1050" dirty="0">
              <a:latin typeface="Anaheim" panose="020B0604020202020204" charset="0"/>
            </a:rPr>
            <a:t> </a:t>
          </a:r>
          <a:r>
            <a:rPr lang="en-US" sz="1050" dirty="0" err="1">
              <a:latin typeface="Anaheim" panose="020B0604020202020204" charset="0"/>
            </a:rPr>
            <a:t>pháp</a:t>
          </a:r>
          <a:r>
            <a:rPr lang="en-US" sz="1050" dirty="0">
              <a:latin typeface="Anaheim" panose="020B0604020202020204" charset="0"/>
            </a:rPr>
            <a:t> </a:t>
          </a:r>
          <a:r>
            <a:rPr lang="en-US" sz="1050" dirty="0" err="1">
              <a:latin typeface="Anaheim" panose="020B0604020202020204" charset="0"/>
            </a:rPr>
            <a:t>nâng</a:t>
          </a:r>
          <a:r>
            <a:rPr lang="en-US" sz="1050" dirty="0">
              <a:latin typeface="Anaheim" panose="020B0604020202020204" charset="0"/>
            </a:rPr>
            <a:t> </a:t>
          </a:r>
          <a:r>
            <a:rPr lang="en-US" sz="1050" dirty="0" err="1">
              <a:latin typeface="Anaheim" panose="020B0604020202020204" charset="0"/>
            </a:rPr>
            <a:t>cao</a:t>
          </a:r>
          <a:r>
            <a:rPr lang="en-US" sz="1050" dirty="0">
              <a:latin typeface="Anaheim" panose="020B0604020202020204" charset="0"/>
            </a:rPr>
            <a:t> </a:t>
          </a:r>
          <a:r>
            <a:rPr lang="en-US" sz="1050" dirty="0" err="1">
              <a:latin typeface="Anaheim" panose="020B0604020202020204" charset="0"/>
            </a:rPr>
            <a:t>kết</a:t>
          </a:r>
          <a:r>
            <a:rPr lang="en-US" sz="1050" dirty="0">
              <a:latin typeface="Anaheim" panose="020B0604020202020204" charset="0"/>
            </a:rPr>
            <a:t> </a:t>
          </a:r>
          <a:r>
            <a:rPr lang="en-US" sz="1050" dirty="0" err="1">
              <a:latin typeface="Anaheim" panose="020B0604020202020204" charset="0"/>
            </a:rPr>
            <a:t>quả</a:t>
          </a:r>
          <a:r>
            <a:rPr lang="en-US" sz="1050" dirty="0">
              <a:latin typeface="Anaheim" panose="020B0604020202020204" charset="0"/>
            </a:rPr>
            <a:t> </a:t>
          </a:r>
          <a:r>
            <a:rPr lang="en-US" sz="1050" dirty="0" err="1">
              <a:latin typeface="Anaheim" panose="020B0604020202020204" charset="0"/>
            </a:rPr>
            <a:t>học</a:t>
          </a:r>
          <a:r>
            <a:rPr lang="en-US" sz="1050" dirty="0">
              <a:latin typeface="Anaheim" panose="020B0604020202020204" charset="0"/>
            </a:rPr>
            <a:t> </a:t>
          </a:r>
          <a:r>
            <a:rPr lang="en-US" sz="1050" dirty="0" err="1">
              <a:latin typeface="Anaheim" panose="020B0604020202020204" charset="0"/>
            </a:rPr>
            <a:t>tập</a:t>
          </a:r>
          <a:endParaRPr lang="en-US" sz="1050" dirty="0">
            <a:latin typeface="Anaheim" panose="020B0604020202020204" charset="0"/>
          </a:endParaRPr>
        </a:p>
      </dgm:t>
    </dgm:pt>
    <dgm:pt modelId="{CAD42F3F-FA61-4A8B-B65F-21FB7AA8FCA3}" type="parTrans" cxnId="{013B2636-F54C-4641-9244-AA586536B8F2}">
      <dgm:prSet/>
      <dgm:spPr/>
      <dgm:t>
        <a:bodyPr/>
        <a:lstStyle/>
        <a:p>
          <a:endParaRPr lang="en-US" sz="2000">
            <a:latin typeface="Anaheim" panose="020B0604020202020204" charset="0"/>
          </a:endParaRPr>
        </a:p>
      </dgm:t>
    </dgm:pt>
    <dgm:pt modelId="{F322135A-2FA5-42AF-8142-D78B2641834F}" type="sibTrans" cxnId="{013B2636-F54C-4641-9244-AA586536B8F2}">
      <dgm:prSet/>
      <dgm:spPr/>
      <dgm:t>
        <a:bodyPr/>
        <a:lstStyle/>
        <a:p>
          <a:endParaRPr lang="en-US" sz="2000">
            <a:latin typeface="Anaheim" panose="020B0604020202020204" charset="0"/>
          </a:endParaRPr>
        </a:p>
      </dgm:t>
    </dgm:pt>
    <dgm:pt modelId="{6B88FD6F-8F95-49EE-8EA3-44D952E46790}">
      <dgm:prSet phldrT="[Text]" custT="1"/>
      <dgm:spPr/>
      <dgm:t>
        <a:bodyPr/>
        <a:lstStyle/>
        <a:p>
          <a:r>
            <a:rPr lang="en-US" sz="1600" b="1" dirty="0" err="1">
              <a:latin typeface="Anaheim" panose="020B0604020202020204" charset="0"/>
            </a:rPr>
            <a:t>Mức</a:t>
          </a:r>
          <a:r>
            <a:rPr lang="en-US" sz="1600" b="1" dirty="0">
              <a:latin typeface="Anaheim" panose="020B0604020202020204" charset="0"/>
            </a:rPr>
            <a:t> </a:t>
          </a:r>
          <a:r>
            <a:rPr lang="en-US" sz="1600" b="1" dirty="0" err="1">
              <a:latin typeface="Anaheim" panose="020B0604020202020204" charset="0"/>
            </a:rPr>
            <a:t>độ</a:t>
          </a:r>
          <a:r>
            <a:rPr lang="en-US" sz="1600" b="1" dirty="0">
              <a:latin typeface="Anaheim" panose="020B0604020202020204" charset="0"/>
            </a:rPr>
            <a:t> </a:t>
          </a:r>
          <a:r>
            <a:rPr lang="en-US" sz="1600" b="1" dirty="0" err="1">
              <a:latin typeface="Anaheim" panose="020B0604020202020204" charset="0"/>
            </a:rPr>
            <a:t>ổn</a:t>
          </a:r>
          <a:r>
            <a:rPr lang="en-US" sz="1600" b="1" dirty="0">
              <a:latin typeface="Anaheim" panose="020B0604020202020204" charset="0"/>
            </a:rPr>
            <a:t> </a:t>
          </a:r>
          <a:r>
            <a:rPr lang="en-US" sz="1600" b="1" dirty="0" err="1">
              <a:latin typeface="Anaheim" panose="020B0604020202020204" charset="0"/>
            </a:rPr>
            <a:t>định</a:t>
          </a:r>
          <a:endParaRPr lang="en-US" sz="1600" b="1" dirty="0">
            <a:latin typeface="Anaheim" panose="020B0604020202020204" charset="0"/>
          </a:endParaRPr>
        </a:p>
      </dgm:t>
    </dgm:pt>
    <dgm:pt modelId="{FA49C935-ECED-498D-8F52-5F6F37C475A9}" type="parTrans" cxnId="{D6A47E54-5AAE-4E4F-8DDB-2852A51D2EA6}">
      <dgm:prSet/>
      <dgm:spPr/>
      <dgm:t>
        <a:bodyPr/>
        <a:lstStyle/>
        <a:p>
          <a:endParaRPr lang="en-US" sz="2000">
            <a:latin typeface="Anaheim" panose="020B0604020202020204" charset="0"/>
          </a:endParaRPr>
        </a:p>
      </dgm:t>
    </dgm:pt>
    <dgm:pt modelId="{92F8A8F5-C622-4969-AE75-5407B22405D3}" type="sibTrans" cxnId="{D6A47E54-5AAE-4E4F-8DDB-2852A51D2EA6}">
      <dgm:prSet/>
      <dgm:spPr/>
      <dgm:t>
        <a:bodyPr/>
        <a:lstStyle/>
        <a:p>
          <a:endParaRPr lang="en-US" sz="2000">
            <a:latin typeface="Anaheim" panose="020B0604020202020204" charset="0"/>
          </a:endParaRPr>
        </a:p>
      </dgm:t>
    </dgm:pt>
    <dgm:pt modelId="{A2F88ACC-68F4-4598-9015-CA5DC7012117}">
      <dgm:prSet phldrT="[Text]" custT="1"/>
      <dgm:spPr/>
      <dgm:t>
        <a:bodyPr/>
        <a:lstStyle/>
        <a:p>
          <a:r>
            <a:rPr lang="en-US" sz="1100" dirty="0">
              <a:latin typeface="Anaheim" panose="020B0604020202020204" charset="0"/>
            </a:rPr>
            <a:t> </a:t>
          </a:r>
          <a:r>
            <a:rPr lang="en-US" sz="1100" dirty="0" err="1">
              <a:latin typeface="Anaheim" panose="020B0604020202020204" charset="0"/>
            </a:rPr>
            <a:t>Tương</a:t>
          </a:r>
          <a:r>
            <a:rPr lang="en-US" sz="1100" dirty="0">
              <a:latin typeface="Anaheim" panose="020B0604020202020204" charset="0"/>
            </a:rPr>
            <a:t> </a:t>
          </a:r>
          <a:r>
            <a:rPr lang="en-US" sz="1100" dirty="0" err="1">
              <a:latin typeface="Anaheim" panose="020B0604020202020204" charset="0"/>
            </a:rPr>
            <a:t>tự</a:t>
          </a:r>
          <a:r>
            <a:rPr lang="en-US" sz="1100" dirty="0">
              <a:latin typeface="Anaheim" panose="020B0604020202020204" charset="0"/>
            </a:rPr>
            <a:t> A00</a:t>
          </a:r>
        </a:p>
      </dgm:t>
    </dgm:pt>
    <dgm:pt modelId="{EF41357D-2096-4167-B375-55B0310C6AD0}" type="parTrans" cxnId="{EE4D4ACF-D31C-4436-A996-92C284DCDF39}">
      <dgm:prSet/>
      <dgm:spPr/>
      <dgm:t>
        <a:bodyPr/>
        <a:lstStyle/>
        <a:p>
          <a:endParaRPr lang="en-US" sz="2000">
            <a:latin typeface="Anaheim" panose="020B0604020202020204" charset="0"/>
          </a:endParaRPr>
        </a:p>
      </dgm:t>
    </dgm:pt>
    <dgm:pt modelId="{85B72686-1F79-472E-B3CD-DB2E5823DBDF}" type="sibTrans" cxnId="{EE4D4ACF-D31C-4436-A996-92C284DCDF39}">
      <dgm:prSet/>
      <dgm:spPr/>
      <dgm:t>
        <a:bodyPr/>
        <a:lstStyle/>
        <a:p>
          <a:endParaRPr lang="en-US" sz="2000">
            <a:latin typeface="Anaheim" panose="020B0604020202020204" charset="0"/>
          </a:endParaRPr>
        </a:p>
      </dgm:t>
    </dgm:pt>
    <dgm:pt modelId="{B477264B-D904-4842-B857-C8DA69ABF1B3}">
      <dgm:prSet phldrT="[Text]" custT="1"/>
      <dgm:spPr/>
      <dgm:t>
        <a:bodyPr/>
        <a:lstStyle/>
        <a:p>
          <a:r>
            <a:rPr lang="en-US" sz="1100" dirty="0">
              <a:latin typeface="Anaheim" panose="020B0604020202020204" charset="0"/>
            </a:rPr>
            <a:t> </a:t>
          </a:r>
          <a:r>
            <a:rPr lang="en-US" sz="1100" dirty="0" err="1">
              <a:latin typeface="Anaheim" panose="020B0604020202020204" charset="0"/>
            </a:rPr>
            <a:t>Miền</a:t>
          </a:r>
          <a:r>
            <a:rPr lang="en-US" sz="1100" dirty="0">
              <a:latin typeface="Anaheim" panose="020B0604020202020204" charset="0"/>
            </a:rPr>
            <a:t> Trung </a:t>
          </a:r>
          <a:r>
            <a:rPr lang="en-US" sz="1100" dirty="0" err="1">
              <a:latin typeface="Anaheim" panose="020B0604020202020204" charset="0"/>
            </a:rPr>
            <a:t>và</a:t>
          </a:r>
          <a:r>
            <a:rPr lang="en-US" sz="1100" dirty="0">
              <a:latin typeface="Anaheim" panose="020B0604020202020204" charset="0"/>
            </a:rPr>
            <a:t> </a:t>
          </a:r>
          <a:r>
            <a:rPr lang="en-US" sz="1100" dirty="0" err="1">
              <a:latin typeface="Anaheim" panose="020B0604020202020204" charset="0"/>
            </a:rPr>
            <a:t>miền</a:t>
          </a:r>
          <a:r>
            <a:rPr lang="en-US" sz="1100" dirty="0">
              <a:latin typeface="Anaheim" panose="020B0604020202020204" charset="0"/>
            </a:rPr>
            <a:t> Nam </a:t>
          </a:r>
          <a:r>
            <a:rPr lang="en-US" sz="1100" dirty="0" err="1">
              <a:latin typeface="Anaheim" panose="020B0604020202020204" charset="0"/>
            </a:rPr>
            <a:t>có</a:t>
          </a:r>
          <a:r>
            <a:rPr lang="en-US" sz="1100" dirty="0">
              <a:latin typeface="Anaheim" panose="020B0604020202020204" charset="0"/>
            </a:rPr>
            <a:t> </a:t>
          </a:r>
          <a:r>
            <a:rPr lang="en-US" sz="1100" dirty="0" err="1">
              <a:latin typeface="Anaheim" panose="020B0604020202020204" charset="0"/>
            </a:rPr>
            <a:t>sự</a:t>
          </a:r>
          <a:r>
            <a:rPr lang="en-US" sz="1100" dirty="0">
              <a:latin typeface="Anaheim" panose="020B0604020202020204" charset="0"/>
            </a:rPr>
            <a:t> </a:t>
          </a:r>
          <a:r>
            <a:rPr lang="en-US" sz="1100" dirty="0" err="1">
              <a:latin typeface="Anaheim" panose="020B0604020202020204" charset="0"/>
            </a:rPr>
            <a:t>biến</a:t>
          </a:r>
          <a:r>
            <a:rPr lang="en-US" sz="1100" dirty="0">
              <a:latin typeface="Anaheim" panose="020B0604020202020204" charset="0"/>
            </a:rPr>
            <a:t> </a:t>
          </a:r>
          <a:r>
            <a:rPr lang="en-US" sz="1100" dirty="0" err="1">
              <a:latin typeface="Anaheim" panose="020B0604020202020204" charset="0"/>
            </a:rPr>
            <a:t>động</a:t>
          </a:r>
          <a:r>
            <a:rPr lang="en-US" sz="1100" dirty="0">
              <a:latin typeface="Anaheim" panose="020B0604020202020204" charset="0"/>
            </a:rPr>
            <a:t> </a:t>
          </a:r>
          <a:r>
            <a:rPr lang="en-US" sz="1100" dirty="0" err="1">
              <a:latin typeface="Anaheim" panose="020B0604020202020204" charset="0"/>
            </a:rPr>
            <a:t>lớn</a:t>
          </a:r>
          <a:endParaRPr lang="en-US" sz="1100" dirty="0">
            <a:latin typeface="Anaheim" panose="020B0604020202020204" charset="0"/>
          </a:endParaRPr>
        </a:p>
      </dgm:t>
    </dgm:pt>
    <dgm:pt modelId="{74D589BA-54A6-4C0E-83CC-CA58D1BF00A7}" type="parTrans" cxnId="{E14FE279-B2CE-4A50-8575-03294F414AB8}">
      <dgm:prSet/>
      <dgm:spPr/>
      <dgm:t>
        <a:bodyPr/>
        <a:lstStyle/>
        <a:p>
          <a:endParaRPr lang="en-US" sz="2000">
            <a:latin typeface="Anaheim" panose="020B0604020202020204" charset="0"/>
          </a:endParaRPr>
        </a:p>
      </dgm:t>
    </dgm:pt>
    <dgm:pt modelId="{856BBC65-70D7-4A9E-9078-42DD67C5A2E0}" type="sibTrans" cxnId="{E14FE279-B2CE-4A50-8575-03294F414AB8}">
      <dgm:prSet/>
      <dgm:spPr/>
      <dgm:t>
        <a:bodyPr/>
        <a:lstStyle/>
        <a:p>
          <a:endParaRPr lang="en-US" sz="2000">
            <a:latin typeface="Anaheim" panose="020B0604020202020204" charset="0"/>
          </a:endParaRPr>
        </a:p>
      </dgm:t>
    </dgm:pt>
    <dgm:pt modelId="{C3C94A87-1116-464F-A350-6AE8C617AEA2}">
      <dgm:prSet phldrT="[Text]" custT="1"/>
      <dgm:spPr/>
      <dgm:t>
        <a:bodyPr/>
        <a:lstStyle/>
        <a:p>
          <a:r>
            <a:rPr lang="en-US" sz="1050" dirty="0">
              <a:latin typeface="Anaheim" panose="020B0604020202020204" charset="0"/>
            </a:rPr>
            <a:t> </a:t>
          </a:r>
          <a:r>
            <a:rPr lang="en-US" sz="1050" dirty="0" err="1">
              <a:latin typeface="Anaheim" panose="020B0604020202020204" charset="0"/>
            </a:rPr>
            <a:t>Các</a:t>
          </a:r>
          <a:r>
            <a:rPr lang="en-US" sz="1050" dirty="0">
              <a:latin typeface="Anaheim" panose="020B0604020202020204" charset="0"/>
            </a:rPr>
            <a:t> </a:t>
          </a:r>
          <a:r>
            <a:rPr lang="en-US" sz="1050" dirty="0" err="1">
              <a:latin typeface="Anaheim" panose="020B0604020202020204" charset="0"/>
            </a:rPr>
            <a:t>tỉnh</a:t>
          </a:r>
          <a:r>
            <a:rPr lang="en-US" sz="1050" dirty="0">
              <a:latin typeface="Anaheim" panose="020B0604020202020204" charset="0"/>
            </a:rPr>
            <a:t> </a:t>
          </a:r>
          <a:r>
            <a:rPr lang="en-US" sz="1050" dirty="0" err="1">
              <a:latin typeface="Anaheim" panose="020B0604020202020204" charset="0"/>
            </a:rPr>
            <a:t>miền</a:t>
          </a:r>
          <a:r>
            <a:rPr lang="en-US" sz="1050" dirty="0">
              <a:latin typeface="Anaheim" panose="020B0604020202020204" charset="0"/>
            </a:rPr>
            <a:t> Trung </a:t>
          </a:r>
          <a:r>
            <a:rPr lang="en-US" sz="1050" dirty="0" err="1">
              <a:latin typeface="Anaheim" panose="020B0604020202020204" charset="0"/>
            </a:rPr>
            <a:t>và</a:t>
          </a:r>
          <a:r>
            <a:rPr lang="en-US" sz="1050" dirty="0">
              <a:latin typeface="Anaheim" panose="020B0604020202020204" charset="0"/>
            </a:rPr>
            <a:t> </a:t>
          </a:r>
          <a:r>
            <a:rPr lang="en-US" sz="1050" dirty="0" err="1">
              <a:latin typeface="Anaheim" panose="020B0604020202020204" charset="0"/>
            </a:rPr>
            <a:t>miền</a:t>
          </a:r>
          <a:r>
            <a:rPr lang="en-US" sz="1050" dirty="0">
              <a:latin typeface="Anaheim" panose="020B0604020202020204" charset="0"/>
            </a:rPr>
            <a:t> Nam</a:t>
          </a:r>
        </a:p>
      </dgm:t>
    </dgm:pt>
    <dgm:pt modelId="{7A650CB2-6A2C-430B-9236-A5CEB2DBA048}" type="parTrans" cxnId="{A6210520-5330-4F63-B7A5-94AC783DA8A6}">
      <dgm:prSet/>
      <dgm:spPr/>
      <dgm:t>
        <a:bodyPr/>
        <a:lstStyle/>
        <a:p>
          <a:endParaRPr lang="en-US" sz="2000">
            <a:latin typeface="Anaheim" panose="020B0604020202020204" charset="0"/>
          </a:endParaRPr>
        </a:p>
      </dgm:t>
    </dgm:pt>
    <dgm:pt modelId="{0D359BEE-3EC1-446B-9165-59EAE37FBF53}" type="sibTrans" cxnId="{A6210520-5330-4F63-B7A5-94AC783DA8A6}">
      <dgm:prSet/>
      <dgm:spPr/>
      <dgm:t>
        <a:bodyPr/>
        <a:lstStyle/>
        <a:p>
          <a:endParaRPr lang="en-US" sz="2000">
            <a:latin typeface="Anaheim" panose="020B0604020202020204" charset="0"/>
          </a:endParaRPr>
        </a:p>
      </dgm:t>
    </dgm:pt>
    <dgm:pt modelId="{3D8448DE-9347-424D-A9D3-3874FF3F762A}">
      <dgm:prSet phldrT="[Text]" custT="1"/>
      <dgm:spPr/>
      <dgm:t>
        <a:bodyPr/>
        <a:lstStyle/>
        <a:p>
          <a:r>
            <a:rPr lang="en-US" sz="1100" dirty="0">
              <a:latin typeface="Anaheim" panose="020B0604020202020204" charset="0"/>
            </a:rPr>
            <a:t> </a:t>
          </a:r>
          <a:r>
            <a:rPr lang="en-US" sz="1100" dirty="0" err="1">
              <a:latin typeface="Anaheim" panose="020B0604020202020204" charset="0"/>
            </a:rPr>
            <a:t>Miền</a:t>
          </a:r>
          <a:r>
            <a:rPr lang="en-US" sz="1100" dirty="0">
              <a:latin typeface="Anaheim" panose="020B0604020202020204" charset="0"/>
            </a:rPr>
            <a:t> </a:t>
          </a:r>
          <a:r>
            <a:rPr lang="en-US" sz="1100" dirty="0" err="1">
              <a:latin typeface="Anaheim" panose="020B0604020202020204" charset="0"/>
            </a:rPr>
            <a:t>Bắc</a:t>
          </a:r>
          <a:r>
            <a:rPr lang="en-US" sz="1100" dirty="0">
              <a:latin typeface="Anaheim" panose="020B0604020202020204" charset="0"/>
            </a:rPr>
            <a:t> </a:t>
          </a:r>
          <a:r>
            <a:rPr lang="en-US" sz="1100" dirty="0" err="1">
              <a:latin typeface="Anaheim" panose="020B0604020202020204" charset="0"/>
            </a:rPr>
            <a:t>có</a:t>
          </a:r>
          <a:r>
            <a:rPr lang="en-US" sz="1100" dirty="0">
              <a:latin typeface="Anaheim" panose="020B0604020202020204" charset="0"/>
            </a:rPr>
            <a:t> </a:t>
          </a:r>
          <a:r>
            <a:rPr lang="en-US" sz="1100" dirty="0" err="1">
              <a:latin typeface="Anaheim" panose="020B0604020202020204" charset="0"/>
            </a:rPr>
            <a:t>độ</a:t>
          </a:r>
          <a:r>
            <a:rPr lang="en-US" sz="1100" dirty="0">
              <a:latin typeface="Anaheim" panose="020B0604020202020204" charset="0"/>
            </a:rPr>
            <a:t> </a:t>
          </a:r>
          <a:r>
            <a:rPr lang="en-US" sz="1100" dirty="0" err="1">
              <a:latin typeface="Anaheim" panose="020B0604020202020204" charset="0"/>
            </a:rPr>
            <a:t>lệch</a:t>
          </a:r>
          <a:r>
            <a:rPr lang="en-US" sz="1100" dirty="0">
              <a:latin typeface="Anaheim" panose="020B0604020202020204" charset="0"/>
            </a:rPr>
            <a:t> </a:t>
          </a:r>
          <a:r>
            <a:rPr lang="en-US" sz="1100" dirty="0" err="1">
              <a:latin typeface="Anaheim" panose="020B0604020202020204" charset="0"/>
            </a:rPr>
            <a:t>chuẩn</a:t>
          </a:r>
          <a:r>
            <a:rPr lang="en-US" sz="1100" dirty="0">
              <a:latin typeface="Anaheim" panose="020B0604020202020204" charset="0"/>
            </a:rPr>
            <a:t> </a:t>
          </a:r>
          <a:r>
            <a:rPr lang="en-US" sz="1100" dirty="0" err="1">
              <a:latin typeface="Anaheim" panose="020B0604020202020204" charset="0"/>
            </a:rPr>
            <a:t>thấp</a:t>
          </a:r>
          <a:endParaRPr lang="en-US" sz="1100" dirty="0">
            <a:latin typeface="Anaheim" panose="020B0604020202020204" charset="0"/>
          </a:endParaRPr>
        </a:p>
      </dgm:t>
    </dgm:pt>
    <dgm:pt modelId="{8F56525C-AE10-4654-A8B3-8C6609381BB8}" type="parTrans" cxnId="{9C6B6066-29A1-46F1-8600-2741743D81FA}">
      <dgm:prSet/>
      <dgm:spPr/>
      <dgm:t>
        <a:bodyPr/>
        <a:lstStyle/>
        <a:p>
          <a:endParaRPr lang="en-US">
            <a:latin typeface="Anaheim" panose="020B0604020202020204" charset="0"/>
          </a:endParaRPr>
        </a:p>
      </dgm:t>
    </dgm:pt>
    <dgm:pt modelId="{73A6C26C-A7FF-4958-B31E-E3DA4FFEC790}" type="sibTrans" cxnId="{9C6B6066-29A1-46F1-8600-2741743D81FA}">
      <dgm:prSet/>
      <dgm:spPr/>
      <dgm:t>
        <a:bodyPr/>
        <a:lstStyle/>
        <a:p>
          <a:endParaRPr lang="en-US">
            <a:latin typeface="Anaheim" panose="020B0604020202020204" charset="0"/>
          </a:endParaRPr>
        </a:p>
      </dgm:t>
    </dgm:pt>
    <dgm:pt modelId="{1C81B2A7-3D44-431C-83DF-C12E0625C2E3}" type="pres">
      <dgm:prSet presAssocID="{272E601B-18A6-4FA6-9EA1-7760F0C7A077}" presName="diagram" presStyleCnt="0">
        <dgm:presLayoutVars>
          <dgm:dir/>
          <dgm:resizeHandles val="exact"/>
        </dgm:presLayoutVars>
      </dgm:prSet>
      <dgm:spPr/>
    </dgm:pt>
    <dgm:pt modelId="{D7939A44-14BB-4E41-AFD8-8995A1F40ECF}" type="pres">
      <dgm:prSet presAssocID="{E87D2F28-6C88-4333-8DEA-4636DBFBF1F3}" presName="node" presStyleLbl="node1" presStyleIdx="0" presStyleCnt="3">
        <dgm:presLayoutVars>
          <dgm:bulletEnabled val="1"/>
        </dgm:presLayoutVars>
      </dgm:prSet>
      <dgm:spPr/>
    </dgm:pt>
    <dgm:pt modelId="{8CBBAD46-5C55-4F9C-8250-9C8E92C3CDDF}" type="pres">
      <dgm:prSet presAssocID="{9AF79ED1-13E5-445A-A3BB-B21F793E8A39}" presName="sibTrans" presStyleCnt="0"/>
      <dgm:spPr/>
    </dgm:pt>
    <dgm:pt modelId="{DB6560C0-20DA-41D1-984E-8FBB5145B17E}" type="pres">
      <dgm:prSet presAssocID="{68C3ADB2-F23A-4521-9837-96751F2E8FCE}" presName="node" presStyleLbl="node1" presStyleIdx="1" presStyleCnt="3">
        <dgm:presLayoutVars>
          <dgm:bulletEnabled val="1"/>
        </dgm:presLayoutVars>
      </dgm:prSet>
      <dgm:spPr/>
    </dgm:pt>
    <dgm:pt modelId="{A0BEAC1F-8710-4972-812C-BBA924A25B86}" type="pres">
      <dgm:prSet presAssocID="{33F641A3-9043-49B9-8B2A-E77B10F7A3AE}" presName="sibTrans" presStyleCnt="0"/>
      <dgm:spPr/>
    </dgm:pt>
    <dgm:pt modelId="{32742C2A-9F01-4E29-92FA-C24893B59F4E}" type="pres">
      <dgm:prSet presAssocID="{6B88FD6F-8F95-49EE-8EA3-44D952E46790}" presName="node" presStyleLbl="node1" presStyleIdx="2" presStyleCnt="3">
        <dgm:presLayoutVars>
          <dgm:bulletEnabled val="1"/>
        </dgm:presLayoutVars>
      </dgm:prSet>
      <dgm:spPr/>
    </dgm:pt>
  </dgm:ptLst>
  <dgm:cxnLst>
    <dgm:cxn modelId="{CA2EB702-1679-4AD8-AAB0-C085B717B408}" srcId="{68C3ADB2-F23A-4521-9837-96751F2E8FCE}" destId="{341F0FC8-86E6-4FEE-8D62-C4FF22948FFC}" srcOrd="0" destOrd="0" parTransId="{93A5AD76-5A3B-4207-9220-C27B6CA576A6}" sibTransId="{73DDAE74-C5F4-411F-8011-566B25E610E2}"/>
    <dgm:cxn modelId="{A6210520-5330-4F63-B7A5-94AC783DA8A6}" srcId="{68C3ADB2-F23A-4521-9837-96751F2E8FCE}" destId="{C3C94A87-1116-464F-A350-6AE8C617AEA2}" srcOrd="1" destOrd="0" parTransId="{7A650CB2-6A2C-430B-9236-A5CEB2DBA048}" sibTransId="{0D359BEE-3EC1-446B-9165-59EAE37FBF53}"/>
    <dgm:cxn modelId="{013B2636-F54C-4641-9244-AA586536B8F2}" srcId="{68C3ADB2-F23A-4521-9837-96751F2E8FCE}" destId="{F89FAD33-A497-4DCB-99F7-90B127558B8A}" srcOrd="2" destOrd="0" parTransId="{CAD42F3F-FA61-4A8B-B65F-21FB7AA8FCA3}" sibTransId="{F322135A-2FA5-42AF-8142-D78B2641834F}"/>
    <dgm:cxn modelId="{3FAF3660-40C8-4889-A5A6-454A62CAA9B4}" type="presOf" srcId="{B477264B-D904-4842-B857-C8DA69ABF1B3}" destId="{32742C2A-9F01-4E29-92FA-C24893B59F4E}" srcOrd="0" destOrd="3" presId="urn:microsoft.com/office/officeart/2005/8/layout/default"/>
    <dgm:cxn modelId="{9C6B6066-29A1-46F1-8600-2741743D81FA}" srcId="{6B88FD6F-8F95-49EE-8EA3-44D952E46790}" destId="{3D8448DE-9347-424D-A9D3-3874FF3F762A}" srcOrd="1" destOrd="0" parTransId="{8F56525C-AE10-4654-A8B3-8C6609381BB8}" sibTransId="{73A6C26C-A7FF-4958-B31E-E3DA4FFEC790}"/>
    <dgm:cxn modelId="{514B0667-12FC-4080-87B3-ADB43784162F}" srcId="{272E601B-18A6-4FA6-9EA1-7760F0C7A077}" destId="{68C3ADB2-F23A-4521-9837-96751F2E8FCE}" srcOrd="1" destOrd="0" parTransId="{4438480D-3526-497A-9F46-35ADD1E26E59}" sibTransId="{33F641A3-9043-49B9-8B2A-E77B10F7A3AE}"/>
    <dgm:cxn modelId="{5E710C47-2B7B-4B9B-A8B4-FA1EB92FE4BE}" type="presOf" srcId="{272E601B-18A6-4FA6-9EA1-7760F0C7A077}" destId="{1C81B2A7-3D44-431C-83DF-C12E0625C2E3}" srcOrd="0" destOrd="0" presId="urn:microsoft.com/office/officeart/2005/8/layout/default"/>
    <dgm:cxn modelId="{53D04852-6C59-4A4F-A9CF-B0BB8AA5BA19}" srcId="{272E601B-18A6-4FA6-9EA1-7760F0C7A077}" destId="{E87D2F28-6C88-4333-8DEA-4636DBFBF1F3}" srcOrd="0" destOrd="0" parTransId="{E6E65264-BB01-4BED-9B24-64218CC63769}" sibTransId="{9AF79ED1-13E5-445A-A3BB-B21F793E8A39}"/>
    <dgm:cxn modelId="{1B147774-EA9D-4692-815A-17A2A73CF9B5}" type="presOf" srcId="{68C3ADB2-F23A-4521-9837-96751F2E8FCE}" destId="{DB6560C0-20DA-41D1-984E-8FBB5145B17E}" srcOrd="0" destOrd="0" presId="urn:microsoft.com/office/officeart/2005/8/layout/default"/>
    <dgm:cxn modelId="{D6A47E54-5AAE-4E4F-8DDB-2852A51D2EA6}" srcId="{272E601B-18A6-4FA6-9EA1-7760F0C7A077}" destId="{6B88FD6F-8F95-49EE-8EA3-44D952E46790}" srcOrd="2" destOrd="0" parTransId="{FA49C935-ECED-498D-8F52-5F6F37C475A9}" sibTransId="{92F8A8F5-C622-4969-AE75-5407B22405D3}"/>
    <dgm:cxn modelId="{E108D777-B534-4681-BEB6-7484081BE872}" type="presOf" srcId="{3D8448DE-9347-424D-A9D3-3874FF3F762A}" destId="{32742C2A-9F01-4E29-92FA-C24893B59F4E}" srcOrd="0" destOrd="2" presId="urn:microsoft.com/office/officeart/2005/8/layout/default"/>
    <dgm:cxn modelId="{E14FE279-B2CE-4A50-8575-03294F414AB8}" srcId="{6B88FD6F-8F95-49EE-8EA3-44D952E46790}" destId="{B477264B-D904-4842-B857-C8DA69ABF1B3}" srcOrd="2" destOrd="0" parTransId="{74D589BA-54A6-4C0E-83CC-CA58D1BF00A7}" sibTransId="{856BBC65-70D7-4A9E-9078-42DD67C5A2E0}"/>
    <dgm:cxn modelId="{2430737E-5418-4B74-A5C0-B58AFE97C8D4}" type="presOf" srcId="{F89FAD33-A497-4DCB-99F7-90B127558B8A}" destId="{DB6560C0-20DA-41D1-984E-8FBB5145B17E}" srcOrd="0" destOrd="3" presId="urn:microsoft.com/office/officeart/2005/8/layout/default"/>
    <dgm:cxn modelId="{C021EA7E-37A7-41CB-A559-7A6F844D3AB0}" type="presOf" srcId="{341F0FC8-86E6-4FEE-8D62-C4FF22948FFC}" destId="{DB6560C0-20DA-41D1-984E-8FBB5145B17E}" srcOrd="0" destOrd="1" presId="urn:microsoft.com/office/officeart/2005/8/layout/default"/>
    <dgm:cxn modelId="{3A9C419B-34DB-4BA1-B0AC-1C1D9F5D88B2}" srcId="{E87D2F28-6C88-4333-8DEA-4636DBFBF1F3}" destId="{1B85CD2E-117F-4F97-8761-8CE879634B49}" srcOrd="0" destOrd="0" parTransId="{578F7FBA-72CE-447A-9C2E-48A11036CBDB}" sibTransId="{01903FFE-94EE-4A05-A3F1-93B40AB2CB9F}"/>
    <dgm:cxn modelId="{1319739E-6DD4-4A25-8C0D-58E881D80539}" type="presOf" srcId="{A2F88ACC-68F4-4598-9015-CA5DC7012117}" destId="{32742C2A-9F01-4E29-92FA-C24893B59F4E}" srcOrd="0" destOrd="1" presId="urn:microsoft.com/office/officeart/2005/8/layout/default"/>
    <dgm:cxn modelId="{EC8E46B8-8A6A-4DC8-AE19-246A7A964FEB}" type="presOf" srcId="{E87D2F28-6C88-4333-8DEA-4636DBFBF1F3}" destId="{D7939A44-14BB-4E41-AFD8-8995A1F40ECF}" srcOrd="0" destOrd="0" presId="urn:microsoft.com/office/officeart/2005/8/layout/default"/>
    <dgm:cxn modelId="{EE4D4ACF-D31C-4436-A996-92C284DCDF39}" srcId="{6B88FD6F-8F95-49EE-8EA3-44D952E46790}" destId="{A2F88ACC-68F4-4598-9015-CA5DC7012117}" srcOrd="0" destOrd="0" parTransId="{EF41357D-2096-4167-B375-55B0310C6AD0}" sibTransId="{85B72686-1F79-472E-B3CD-DB2E5823DBDF}"/>
    <dgm:cxn modelId="{A917B0D3-3B34-45F1-92AF-ABCDFF16247E}" type="presOf" srcId="{C3C94A87-1116-464F-A350-6AE8C617AEA2}" destId="{DB6560C0-20DA-41D1-984E-8FBB5145B17E}" srcOrd="0" destOrd="2" presId="urn:microsoft.com/office/officeart/2005/8/layout/default"/>
    <dgm:cxn modelId="{0A49C8D7-B959-491C-B2B8-003AFC52115E}" type="presOf" srcId="{1B85CD2E-117F-4F97-8761-8CE879634B49}" destId="{D7939A44-14BB-4E41-AFD8-8995A1F40ECF}" srcOrd="0" destOrd="1" presId="urn:microsoft.com/office/officeart/2005/8/layout/default"/>
    <dgm:cxn modelId="{D793FEEE-C0CD-4E5D-9D05-96EB61AFC9C0}" type="presOf" srcId="{6B88FD6F-8F95-49EE-8EA3-44D952E46790}" destId="{32742C2A-9F01-4E29-92FA-C24893B59F4E}" srcOrd="0" destOrd="0" presId="urn:microsoft.com/office/officeart/2005/8/layout/default"/>
    <dgm:cxn modelId="{535B1CCE-6178-4161-8BC0-13A55D0FBB0A}" type="presParOf" srcId="{1C81B2A7-3D44-431C-83DF-C12E0625C2E3}" destId="{D7939A44-14BB-4E41-AFD8-8995A1F40ECF}" srcOrd="0" destOrd="0" presId="urn:microsoft.com/office/officeart/2005/8/layout/default"/>
    <dgm:cxn modelId="{D68FC296-5824-4629-8911-F24B893F7B1A}" type="presParOf" srcId="{1C81B2A7-3D44-431C-83DF-C12E0625C2E3}" destId="{8CBBAD46-5C55-4F9C-8250-9C8E92C3CDDF}" srcOrd="1" destOrd="0" presId="urn:microsoft.com/office/officeart/2005/8/layout/default"/>
    <dgm:cxn modelId="{0A6AA11A-B29B-4E09-853B-5DF1A2351FB5}" type="presParOf" srcId="{1C81B2A7-3D44-431C-83DF-C12E0625C2E3}" destId="{DB6560C0-20DA-41D1-984E-8FBB5145B17E}" srcOrd="2" destOrd="0" presId="urn:microsoft.com/office/officeart/2005/8/layout/default"/>
    <dgm:cxn modelId="{2DE67089-3BAC-4709-9277-9B2027942FFC}" type="presParOf" srcId="{1C81B2A7-3D44-431C-83DF-C12E0625C2E3}" destId="{A0BEAC1F-8710-4972-812C-BBA924A25B86}" srcOrd="3" destOrd="0" presId="urn:microsoft.com/office/officeart/2005/8/layout/default"/>
    <dgm:cxn modelId="{1CBDD961-2D35-460D-8B8A-72D5B4D2BC08}" type="presParOf" srcId="{1C81B2A7-3D44-431C-83DF-C12E0625C2E3}" destId="{32742C2A-9F01-4E29-92FA-C24893B59F4E}"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E300DB2-5058-4562-928F-B138EBBE5B48}"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US"/>
        </a:p>
      </dgm:t>
    </dgm:pt>
    <dgm:pt modelId="{712C5258-04BF-4380-902D-495B469B9474}">
      <dgm:prSet phldrT="[Text]" custT="1"/>
      <dgm:spPr/>
      <dgm:t>
        <a:bodyPr/>
        <a:lstStyle/>
        <a:p>
          <a:r>
            <a:rPr lang="en-US" sz="800" b="1" dirty="0" err="1">
              <a:latin typeface="Anaheim" panose="020B0604020202020204" charset="0"/>
            </a:rPr>
            <a:t>Phân</a:t>
          </a:r>
          <a:r>
            <a:rPr lang="en-US" sz="800" b="1" dirty="0">
              <a:latin typeface="Anaheim" panose="020B0604020202020204" charset="0"/>
            </a:rPr>
            <a:t> </a:t>
          </a:r>
          <a:r>
            <a:rPr lang="en-US" sz="800" b="1" dirty="0" err="1">
              <a:latin typeface="Anaheim" panose="020B0604020202020204" charset="0"/>
            </a:rPr>
            <a:t>phối</a:t>
          </a:r>
          <a:r>
            <a:rPr lang="en-US" sz="800" b="1" dirty="0">
              <a:latin typeface="Anaheim" panose="020B0604020202020204" charset="0"/>
            </a:rPr>
            <a:t> điểm </a:t>
          </a:r>
          <a:r>
            <a:rPr lang="en-US" sz="800" b="1" dirty="0" err="1">
              <a:latin typeface="Anaheim" panose="020B0604020202020204" charset="0"/>
            </a:rPr>
            <a:t>Toán</a:t>
          </a:r>
          <a:r>
            <a:rPr lang="en-US" sz="800" b="1" dirty="0">
              <a:latin typeface="Anaheim" panose="020B0604020202020204" charset="0"/>
            </a:rPr>
            <a:t> </a:t>
          </a:r>
          <a:r>
            <a:rPr lang="en-US" sz="800" b="1" dirty="0" err="1">
              <a:latin typeface="Anaheim" panose="020B0604020202020204" charset="0"/>
            </a:rPr>
            <a:t>và</a:t>
          </a:r>
          <a:r>
            <a:rPr lang="en-US" sz="800" b="1" dirty="0">
              <a:latin typeface="Anaheim" panose="020B0604020202020204" charset="0"/>
            </a:rPr>
            <a:t> Lý</a:t>
          </a:r>
          <a:endParaRPr lang="en-US" sz="800" dirty="0">
            <a:latin typeface="Anaheim" panose="020B0604020202020204" charset="0"/>
          </a:endParaRPr>
        </a:p>
      </dgm:t>
    </dgm:pt>
    <dgm:pt modelId="{D686EE18-D6C0-4764-937F-7DDBEA55DB4E}" type="parTrans" cxnId="{E4ACC10D-790A-4F6A-A2F3-BD0A4B67DDE0}">
      <dgm:prSet/>
      <dgm:spPr/>
      <dgm:t>
        <a:bodyPr/>
        <a:lstStyle/>
        <a:p>
          <a:endParaRPr lang="en-US" sz="1800">
            <a:latin typeface="Anaheim" panose="020B0604020202020204" charset="0"/>
          </a:endParaRPr>
        </a:p>
      </dgm:t>
    </dgm:pt>
    <dgm:pt modelId="{AF0CC4C5-CD61-4B4E-A5A6-9173571BCF31}" type="sibTrans" cxnId="{E4ACC10D-790A-4F6A-A2F3-BD0A4B67DDE0}">
      <dgm:prSet/>
      <dgm:spPr/>
      <dgm:t>
        <a:bodyPr/>
        <a:lstStyle/>
        <a:p>
          <a:endParaRPr lang="en-US" sz="1800">
            <a:latin typeface="Anaheim" panose="020B0604020202020204" charset="0"/>
          </a:endParaRPr>
        </a:p>
      </dgm:t>
    </dgm:pt>
    <dgm:pt modelId="{B4BCAB17-08AF-42CA-A98B-185C0BF0934D}">
      <dgm:prSet phldrT="[Text]" custT="1"/>
      <dgm:spPr/>
      <dgm:t>
        <a:bodyPr tIns="91440" bIns="91440" anchor="t"/>
        <a:lstStyle/>
        <a:p>
          <a:r>
            <a:rPr lang="en-US" sz="650" dirty="0">
              <a:solidFill>
                <a:schemeClr val="bg2"/>
              </a:solidFill>
              <a:latin typeface="Anaheim" panose="020B0604020202020204" charset="0"/>
            </a:rPr>
            <a:t>S</a:t>
          </a:r>
          <a:r>
            <a:rPr lang="vi-VN" sz="650" dirty="0">
              <a:solidFill>
                <a:schemeClr val="bg2"/>
              </a:solidFill>
              <a:latin typeface="Anaheim" panose="020B0604020202020204" charset="0"/>
            </a:rPr>
            <a:t>ố lượng học sinh đạt điểm cao (8.0 - 10.0) ở Lý tăng lên cùng với Toán</a:t>
          </a:r>
          <a:r>
            <a:rPr lang="en-US" sz="650" dirty="0">
              <a:solidFill>
                <a:schemeClr val="bg2"/>
              </a:solidFill>
              <a:latin typeface="Anaheim" panose="020B0604020202020204" charset="0"/>
            </a:rPr>
            <a:t>.</a:t>
          </a:r>
        </a:p>
      </dgm:t>
    </dgm:pt>
    <dgm:pt modelId="{77A1E6C9-BCD9-4BCC-85ED-3C753BF99C34}" type="parTrans" cxnId="{0D6FBBEF-7E66-4AC5-9048-21D3A3003743}">
      <dgm:prSet/>
      <dgm:spPr/>
      <dgm:t>
        <a:bodyPr/>
        <a:lstStyle/>
        <a:p>
          <a:endParaRPr lang="en-US" sz="1800">
            <a:latin typeface="Anaheim" panose="020B0604020202020204" charset="0"/>
          </a:endParaRPr>
        </a:p>
      </dgm:t>
    </dgm:pt>
    <dgm:pt modelId="{296D0477-60D9-4918-9BA3-EAF44C23FD40}" type="sibTrans" cxnId="{0D6FBBEF-7E66-4AC5-9048-21D3A3003743}">
      <dgm:prSet/>
      <dgm:spPr/>
      <dgm:t>
        <a:bodyPr/>
        <a:lstStyle/>
        <a:p>
          <a:endParaRPr lang="en-US" sz="1800">
            <a:latin typeface="Anaheim" panose="020B0604020202020204" charset="0"/>
          </a:endParaRPr>
        </a:p>
      </dgm:t>
    </dgm:pt>
    <dgm:pt modelId="{C338672D-C7DB-43D9-866B-CBF0E578B2D0}">
      <dgm:prSet phldrT="[Text]" custT="1"/>
      <dgm:spPr/>
      <dgm:t>
        <a:bodyPr/>
        <a:lstStyle/>
        <a:p>
          <a:r>
            <a:rPr lang="en-US" sz="800" b="1" dirty="0" err="1">
              <a:latin typeface="Anaheim" panose="020B0604020202020204" charset="0"/>
            </a:rPr>
            <a:t>Kì</a:t>
          </a:r>
          <a:r>
            <a:rPr lang="en-US" sz="800" b="1" dirty="0">
              <a:latin typeface="Anaheim" panose="020B0604020202020204" charset="0"/>
            </a:rPr>
            <a:t> </a:t>
          </a:r>
          <a:r>
            <a:rPr lang="en-US" sz="800" b="1" dirty="0" err="1">
              <a:latin typeface="Anaheim" panose="020B0604020202020204" charset="0"/>
            </a:rPr>
            <a:t>vọng</a:t>
          </a:r>
          <a:r>
            <a:rPr lang="en-US" sz="800" b="1" dirty="0">
              <a:latin typeface="Anaheim" panose="020B0604020202020204" charset="0"/>
            </a:rPr>
            <a:t> </a:t>
          </a:r>
          <a:r>
            <a:rPr lang="en-US" sz="800" b="1" dirty="0" err="1">
              <a:latin typeface="Anaheim" panose="020B0604020202020204" charset="0"/>
            </a:rPr>
            <a:t>điểm</a:t>
          </a:r>
          <a:r>
            <a:rPr lang="en-US" sz="800" b="1" dirty="0">
              <a:latin typeface="Anaheim" panose="020B0604020202020204" charset="0"/>
            </a:rPr>
            <a:t> Lý </a:t>
          </a:r>
          <a:r>
            <a:rPr lang="en-US" sz="800" b="1" dirty="0" err="1">
              <a:latin typeface="Anaheim" panose="020B0604020202020204" charset="0"/>
            </a:rPr>
            <a:t>theo</a:t>
          </a:r>
          <a:r>
            <a:rPr lang="en-US" sz="800" b="1" dirty="0">
              <a:latin typeface="Anaheim" panose="020B0604020202020204" charset="0"/>
            </a:rPr>
            <a:t> điểm </a:t>
          </a:r>
          <a:r>
            <a:rPr lang="en-US" sz="800" b="1" dirty="0" err="1">
              <a:latin typeface="Anaheim" panose="020B0604020202020204" charset="0"/>
            </a:rPr>
            <a:t>Toán</a:t>
          </a:r>
          <a:endParaRPr lang="en-US" sz="800" dirty="0">
            <a:latin typeface="Anaheim" panose="020B0604020202020204" charset="0"/>
          </a:endParaRPr>
        </a:p>
      </dgm:t>
    </dgm:pt>
    <dgm:pt modelId="{0B675926-3D25-401D-9194-B89BF671BF34}" type="parTrans" cxnId="{FE692D2C-13F4-4833-975F-84DA3864F482}">
      <dgm:prSet/>
      <dgm:spPr/>
      <dgm:t>
        <a:bodyPr/>
        <a:lstStyle/>
        <a:p>
          <a:endParaRPr lang="en-US" sz="1800">
            <a:latin typeface="Anaheim" panose="020B0604020202020204" charset="0"/>
          </a:endParaRPr>
        </a:p>
      </dgm:t>
    </dgm:pt>
    <dgm:pt modelId="{86601566-A52C-4004-A90F-3B0E82AF7C01}" type="sibTrans" cxnId="{FE692D2C-13F4-4833-975F-84DA3864F482}">
      <dgm:prSet/>
      <dgm:spPr/>
      <dgm:t>
        <a:bodyPr/>
        <a:lstStyle/>
        <a:p>
          <a:endParaRPr lang="en-US" sz="1800">
            <a:latin typeface="Anaheim" panose="020B0604020202020204" charset="0"/>
          </a:endParaRPr>
        </a:p>
      </dgm:t>
    </dgm:pt>
    <dgm:pt modelId="{FD8C519A-2E87-48EC-8C89-3CF71C4D8F32}">
      <dgm:prSet phldrT="[Text]" custT="1"/>
      <dgm:spPr/>
      <dgm:t>
        <a:bodyPr tIns="91440" bIns="91440" anchor="b"/>
        <a:lstStyle/>
        <a:p>
          <a:pPr algn="l"/>
          <a:r>
            <a:rPr lang="en-US" sz="650" dirty="0" err="1">
              <a:solidFill>
                <a:schemeClr val="bg2"/>
              </a:solidFill>
              <a:latin typeface="Anaheim" panose="020B0604020202020204" charset="0"/>
            </a:rPr>
            <a:t>Học</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sinh</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đạt</a:t>
          </a:r>
          <a:r>
            <a:rPr lang="en-US" sz="650" dirty="0">
              <a:solidFill>
                <a:schemeClr val="bg2"/>
              </a:solidFill>
              <a:latin typeface="Anaheim" panose="020B0604020202020204" charset="0"/>
            </a:rPr>
            <a:t> 4.0 điểm </a:t>
          </a:r>
          <a:r>
            <a:rPr lang="en-US" sz="650" dirty="0" err="1">
              <a:solidFill>
                <a:schemeClr val="bg2"/>
              </a:solidFill>
              <a:latin typeface="Anaheim" panose="020B0604020202020204" charset="0"/>
            </a:rPr>
            <a:t>Toán</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kì</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vọng</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điểm</a:t>
          </a:r>
          <a:r>
            <a:rPr lang="en-US" sz="650" dirty="0">
              <a:solidFill>
                <a:schemeClr val="bg2"/>
              </a:solidFill>
              <a:latin typeface="Anaheim" panose="020B0604020202020204" charset="0"/>
            </a:rPr>
            <a:t> Lý </a:t>
          </a:r>
          <a:r>
            <a:rPr lang="en-US" sz="650" dirty="0" err="1">
              <a:solidFill>
                <a:schemeClr val="bg2"/>
              </a:solidFill>
              <a:latin typeface="Anaheim" panose="020B0604020202020204" charset="0"/>
            </a:rPr>
            <a:t>khoảng</a:t>
          </a:r>
          <a:r>
            <a:rPr lang="en-US" sz="650" dirty="0">
              <a:solidFill>
                <a:schemeClr val="bg2"/>
              </a:solidFill>
              <a:latin typeface="Anaheim" panose="020B0604020202020204" charset="0"/>
            </a:rPr>
            <a:t> 4.5.</a:t>
          </a:r>
        </a:p>
      </dgm:t>
    </dgm:pt>
    <dgm:pt modelId="{45022045-9C92-4B1A-BBC3-3C0ECA7160BA}" type="parTrans" cxnId="{50DA5153-5F64-4A11-A296-DF93D354A79D}">
      <dgm:prSet/>
      <dgm:spPr/>
      <dgm:t>
        <a:bodyPr/>
        <a:lstStyle/>
        <a:p>
          <a:endParaRPr lang="en-US" sz="1800">
            <a:latin typeface="Anaheim" panose="020B0604020202020204" charset="0"/>
          </a:endParaRPr>
        </a:p>
      </dgm:t>
    </dgm:pt>
    <dgm:pt modelId="{B27C4A96-343E-4979-8339-4EFFD0F84EB8}" type="sibTrans" cxnId="{50DA5153-5F64-4A11-A296-DF93D354A79D}">
      <dgm:prSet/>
      <dgm:spPr/>
      <dgm:t>
        <a:bodyPr/>
        <a:lstStyle/>
        <a:p>
          <a:endParaRPr lang="en-US" sz="1800">
            <a:latin typeface="Anaheim" panose="020B0604020202020204" charset="0"/>
          </a:endParaRPr>
        </a:p>
      </dgm:t>
    </dgm:pt>
    <dgm:pt modelId="{CB04CBCC-B604-48D7-83F8-88B09EDCAAF3}">
      <dgm:prSet phldrT="[Text]" custT="1"/>
      <dgm:spPr/>
      <dgm:t>
        <a:bodyPr tIns="91440" bIns="91440" anchor="b"/>
        <a:lstStyle/>
        <a:p>
          <a:pPr algn="l"/>
          <a:r>
            <a:rPr lang="en-US" sz="650" dirty="0" err="1">
              <a:solidFill>
                <a:schemeClr val="bg2"/>
              </a:solidFill>
              <a:latin typeface="Anaheim" panose="020B0604020202020204" charset="0"/>
            </a:rPr>
            <a:t>Học</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sinh</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đạt</a:t>
          </a:r>
          <a:r>
            <a:rPr lang="en-US" sz="650" dirty="0">
              <a:solidFill>
                <a:schemeClr val="bg2"/>
              </a:solidFill>
              <a:latin typeface="Anaheim" panose="020B0604020202020204" charset="0"/>
            </a:rPr>
            <a:t> 10.0 điểm </a:t>
          </a:r>
          <a:r>
            <a:rPr lang="en-US" sz="650" dirty="0" err="1">
              <a:solidFill>
                <a:schemeClr val="bg2"/>
              </a:solidFill>
              <a:latin typeface="Anaheim" panose="020B0604020202020204" charset="0"/>
            </a:rPr>
            <a:t>Toán</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kì</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vọng</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điểm</a:t>
          </a:r>
          <a:r>
            <a:rPr lang="en-US" sz="650" dirty="0">
              <a:solidFill>
                <a:schemeClr val="bg2"/>
              </a:solidFill>
              <a:latin typeface="Anaheim" panose="020B0604020202020204" charset="0"/>
            </a:rPr>
            <a:t> Lý </a:t>
          </a:r>
          <a:r>
            <a:rPr lang="en-US" sz="650" dirty="0" err="1">
              <a:solidFill>
                <a:schemeClr val="bg2"/>
              </a:solidFill>
              <a:latin typeface="Anaheim" panose="020B0604020202020204" charset="0"/>
            </a:rPr>
            <a:t>đạt</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mức</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cao</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nhất</a:t>
          </a:r>
          <a:r>
            <a:rPr lang="en-US" sz="650" dirty="0">
              <a:solidFill>
                <a:schemeClr val="bg2"/>
              </a:solidFill>
              <a:latin typeface="Anaheim" panose="020B0604020202020204" charset="0"/>
            </a:rPr>
            <a:t> (9.5 - 10.0).</a:t>
          </a:r>
        </a:p>
      </dgm:t>
    </dgm:pt>
    <dgm:pt modelId="{B0BCB989-73AA-4158-BB83-DDC83CA521A9}" type="parTrans" cxnId="{1D3BE30F-9A13-41A1-9520-EBA7761303BC}">
      <dgm:prSet/>
      <dgm:spPr/>
      <dgm:t>
        <a:bodyPr/>
        <a:lstStyle/>
        <a:p>
          <a:endParaRPr lang="en-US" sz="1800">
            <a:latin typeface="Anaheim" panose="020B0604020202020204" charset="0"/>
          </a:endParaRPr>
        </a:p>
      </dgm:t>
    </dgm:pt>
    <dgm:pt modelId="{A824C7B4-0BF9-42A2-8AAC-0CF524DAF922}" type="sibTrans" cxnId="{1D3BE30F-9A13-41A1-9520-EBA7761303BC}">
      <dgm:prSet/>
      <dgm:spPr/>
      <dgm:t>
        <a:bodyPr/>
        <a:lstStyle/>
        <a:p>
          <a:endParaRPr lang="en-US" sz="1800">
            <a:latin typeface="Anaheim" panose="020B0604020202020204" charset="0"/>
          </a:endParaRPr>
        </a:p>
      </dgm:t>
    </dgm:pt>
    <dgm:pt modelId="{E33611FB-131B-4858-B4D3-1E2232AAB1C1}">
      <dgm:prSet phldrT="[Text]" custT="1"/>
      <dgm:spPr/>
      <dgm:t>
        <a:bodyPr/>
        <a:lstStyle/>
        <a:p>
          <a:r>
            <a:rPr lang="en-US" sz="800" b="1" dirty="0" err="1">
              <a:latin typeface="Anaheim" panose="020B0604020202020204" charset="0"/>
            </a:rPr>
            <a:t>Kì</a:t>
          </a:r>
          <a:r>
            <a:rPr lang="en-US" sz="800" b="1" dirty="0">
              <a:latin typeface="Anaheim" panose="020B0604020202020204" charset="0"/>
            </a:rPr>
            <a:t> </a:t>
          </a:r>
          <a:r>
            <a:rPr lang="en-US" sz="800" b="1" dirty="0" err="1">
              <a:latin typeface="Anaheim" panose="020B0604020202020204" charset="0"/>
            </a:rPr>
            <a:t>vọng</a:t>
          </a:r>
          <a:r>
            <a:rPr lang="en-US" sz="800" b="1" dirty="0">
              <a:latin typeface="Anaheim" panose="020B0604020202020204" charset="0"/>
            </a:rPr>
            <a:t> điểm </a:t>
          </a:r>
          <a:r>
            <a:rPr lang="en-US" sz="800" b="1" dirty="0" err="1">
              <a:latin typeface="Anaheim" panose="020B0604020202020204" charset="0"/>
            </a:rPr>
            <a:t>Toán</a:t>
          </a:r>
          <a:r>
            <a:rPr lang="en-US" sz="800" b="1" dirty="0">
              <a:latin typeface="Anaheim" panose="020B0604020202020204" charset="0"/>
            </a:rPr>
            <a:t> </a:t>
          </a:r>
          <a:r>
            <a:rPr lang="en-US" sz="800" b="1" dirty="0" err="1">
              <a:latin typeface="Anaheim" panose="020B0604020202020204" charset="0"/>
            </a:rPr>
            <a:t>theo</a:t>
          </a:r>
          <a:r>
            <a:rPr lang="en-US" sz="800" b="1" dirty="0">
              <a:latin typeface="Anaheim" panose="020B0604020202020204" charset="0"/>
            </a:rPr>
            <a:t> </a:t>
          </a:r>
          <a:r>
            <a:rPr lang="en-US" sz="800" b="1" dirty="0" err="1">
              <a:latin typeface="Anaheim" panose="020B0604020202020204" charset="0"/>
            </a:rPr>
            <a:t>điểm</a:t>
          </a:r>
          <a:r>
            <a:rPr lang="en-US" sz="800" b="1" dirty="0">
              <a:latin typeface="Anaheim" panose="020B0604020202020204" charset="0"/>
            </a:rPr>
            <a:t> Lý</a:t>
          </a:r>
          <a:endParaRPr lang="en-US" sz="800" dirty="0">
            <a:latin typeface="Anaheim" panose="020B0604020202020204" charset="0"/>
          </a:endParaRPr>
        </a:p>
      </dgm:t>
    </dgm:pt>
    <dgm:pt modelId="{A19EE3F0-31BD-4B81-8767-505406493459}" type="parTrans" cxnId="{E43FB725-1B8E-47CD-9D88-0DD6DD22DC96}">
      <dgm:prSet/>
      <dgm:spPr/>
      <dgm:t>
        <a:bodyPr/>
        <a:lstStyle/>
        <a:p>
          <a:endParaRPr lang="en-US" sz="1800">
            <a:latin typeface="Anaheim" panose="020B0604020202020204" charset="0"/>
          </a:endParaRPr>
        </a:p>
      </dgm:t>
    </dgm:pt>
    <dgm:pt modelId="{43B85956-5BD3-46D8-8826-CDBF2FBA82C2}" type="sibTrans" cxnId="{E43FB725-1B8E-47CD-9D88-0DD6DD22DC96}">
      <dgm:prSet/>
      <dgm:spPr/>
      <dgm:t>
        <a:bodyPr/>
        <a:lstStyle/>
        <a:p>
          <a:endParaRPr lang="en-US" sz="1800">
            <a:latin typeface="Anaheim" panose="020B0604020202020204" charset="0"/>
          </a:endParaRPr>
        </a:p>
      </dgm:t>
    </dgm:pt>
    <dgm:pt modelId="{E68CC1ED-63B5-450F-8B66-A36700B4EECB}">
      <dgm:prSet phldrT="[Text]" custT="1"/>
      <dgm:spPr/>
      <dgm:t>
        <a:bodyPr tIns="91440"/>
        <a:lstStyle/>
        <a:p>
          <a:r>
            <a:rPr lang="en-US" sz="650" dirty="0" err="1">
              <a:solidFill>
                <a:schemeClr val="bg2"/>
              </a:solidFill>
              <a:latin typeface="Anaheim" panose="020B0604020202020204" charset="0"/>
            </a:rPr>
            <a:t>Học</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sinh</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đạt</a:t>
          </a:r>
          <a:r>
            <a:rPr lang="en-US" sz="650" dirty="0">
              <a:solidFill>
                <a:schemeClr val="bg2"/>
              </a:solidFill>
              <a:latin typeface="Anaheim" panose="020B0604020202020204" charset="0"/>
            </a:rPr>
            <a:t> 4.0 </a:t>
          </a:r>
          <a:r>
            <a:rPr lang="en-US" sz="650" dirty="0" err="1">
              <a:solidFill>
                <a:schemeClr val="bg2"/>
              </a:solidFill>
              <a:latin typeface="Anaheim" panose="020B0604020202020204" charset="0"/>
            </a:rPr>
            <a:t>điểm</a:t>
          </a:r>
          <a:r>
            <a:rPr lang="en-US" sz="650" dirty="0">
              <a:solidFill>
                <a:schemeClr val="bg2"/>
              </a:solidFill>
              <a:latin typeface="Anaheim" panose="020B0604020202020204" charset="0"/>
            </a:rPr>
            <a:t> Lý </a:t>
          </a:r>
          <a:r>
            <a:rPr lang="en-US" sz="650" dirty="0" err="1">
              <a:solidFill>
                <a:schemeClr val="bg2"/>
              </a:solidFill>
              <a:latin typeface="Anaheim" panose="020B0604020202020204" charset="0"/>
            </a:rPr>
            <a:t>kì</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vọng</a:t>
          </a:r>
          <a:r>
            <a:rPr lang="en-US" sz="650" dirty="0">
              <a:solidFill>
                <a:schemeClr val="bg2"/>
              </a:solidFill>
              <a:latin typeface="Anaheim" panose="020B0604020202020204" charset="0"/>
            </a:rPr>
            <a:t> điểm </a:t>
          </a:r>
          <a:r>
            <a:rPr lang="en-US" sz="650" dirty="0" err="1">
              <a:solidFill>
                <a:schemeClr val="bg2"/>
              </a:solidFill>
              <a:latin typeface="Anaheim" panose="020B0604020202020204" charset="0"/>
            </a:rPr>
            <a:t>Toán</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khoảng</a:t>
          </a:r>
          <a:r>
            <a:rPr lang="en-US" sz="650" dirty="0">
              <a:solidFill>
                <a:schemeClr val="bg2"/>
              </a:solidFill>
              <a:latin typeface="Anaheim" panose="020B0604020202020204" charset="0"/>
            </a:rPr>
            <a:t> 6.5.</a:t>
          </a:r>
        </a:p>
      </dgm:t>
    </dgm:pt>
    <dgm:pt modelId="{B338D327-789A-49D4-844B-BAC40FF3BC88}" type="parTrans" cxnId="{64158EC2-3F1B-43AF-9A10-7150E12F4F7A}">
      <dgm:prSet/>
      <dgm:spPr/>
      <dgm:t>
        <a:bodyPr/>
        <a:lstStyle/>
        <a:p>
          <a:endParaRPr lang="en-US" sz="1800">
            <a:latin typeface="Anaheim" panose="020B0604020202020204" charset="0"/>
          </a:endParaRPr>
        </a:p>
      </dgm:t>
    </dgm:pt>
    <dgm:pt modelId="{8E841736-0D9C-4234-91EF-053BAF706B87}" type="sibTrans" cxnId="{64158EC2-3F1B-43AF-9A10-7150E12F4F7A}">
      <dgm:prSet/>
      <dgm:spPr/>
      <dgm:t>
        <a:bodyPr/>
        <a:lstStyle/>
        <a:p>
          <a:endParaRPr lang="en-US" sz="1800">
            <a:latin typeface="Anaheim" panose="020B0604020202020204" charset="0"/>
          </a:endParaRPr>
        </a:p>
      </dgm:t>
    </dgm:pt>
    <dgm:pt modelId="{CCDC63FD-AE14-442A-AF39-4810A3AEAB4D}">
      <dgm:prSet phldrT="[Text]" custT="1"/>
      <dgm:spPr/>
      <dgm:t>
        <a:bodyPr tIns="91440"/>
        <a:lstStyle/>
        <a:p>
          <a:r>
            <a:rPr lang="vi-VN" sz="650" dirty="0">
              <a:solidFill>
                <a:schemeClr val="bg2"/>
              </a:solidFill>
              <a:latin typeface="Anaheim" panose="020B0604020202020204" charset="0"/>
            </a:rPr>
            <a:t>Học sinh đạt điểm L</a:t>
          </a:r>
          <a:r>
            <a:rPr lang="en-US" sz="650" dirty="0">
              <a:solidFill>
                <a:schemeClr val="bg2"/>
              </a:solidFill>
              <a:latin typeface="Anaheim" panose="020B0604020202020204" charset="0"/>
            </a:rPr>
            <a:t>ý</a:t>
          </a:r>
          <a:r>
            <a:rPr lang="vi-VN" sz="650" dirty="0">
              <a:solidFill>
                <a:schemeClr val="bg2"/>
              </a:solidFill>
              <a:latin typeface="Anaheim" panose="020B0604020202020204" charset="0"/>
            </a:rPr>
            <a:t> cao (9.0 - 10.0) có kì vọng điểm Toán tương đương</a:t>
          </a:r>
          <a:r>
            <a:rPr lang="en-US" sz="650" dirty="0">
              <a:solidFill>
                <a:schemeClr val="bg2"/>
              </a:solidFill>
              <a:latin typeface="Anaheim" panose="020B0604020202020204" charset="0"/>
            </a:rPr>
            <a:t>.</a:t>
          </a:r>
        </a:p>
      </dgm:t>
    </dgm:pt>
    <dgm:pt modelId="{C1EFB035-229B-4786-9F32-5CAE7462E059}" type="parTrans" cxnId="{64D77AF4-1ADE-4BA2-9019-74C4B888CCDE}">
      <dgm:prSet/>
      <dgm:spPr/>
      <dgm:t>
        <a:bodyPr/>
        <a:lstStyle/>
        <a:p>
          <a:endParaRPr lang="en-US" sz="1800">
            <a:latin typeface="Anaheim" panose="020B0604020202020204" charset="0"/>
          </a:endParaRPr>
        </a:p>
      </dgm:t>
    </dgm:pt>
    <dgm:pt modelId="{AEF3D69B-69E1-4A4F-8C59-84956C1E62D9}" type="sibTrans" cxnId="{64D77AF4-1ADE-4BA2-9019-74C4B888CCDE}">
      <dgm:prSet/>
      <dgm:spPr/>
      <dgm:t>
        <a:bodyPr/>
        <a:lstStyle/>
        <a:p>
          <a:endParaRPr lang="en-US" sz="1800">
            <a:latin typeface="Anaheim" panose="020B0604020202020204" charset="0"/>
          </a:endParaRPr>
        </a:p>
      </dgm:t>
    </dgm:pt>
    <dgm:pt modelId="{4BE8DDA0-3B3F-45C1-A4A3-52485978171D}">
      <dgm:prSet phldrT="[Text]" custT="1"/>
      <dgm:spPr/>
      <dgm:t>
        <a:bodyPr tIns="91440" bIns="91440" anchor="t"/>
        <a:lstStyle/>
        <a:p>
          <a:r>
            <a:rPr lang="en-US" sz="650" dirty="0">
              <a:solidFill>
                <a:schemeClr val="bg2"/>
              </a:solidFill>
              <a:latin typeface="Anaheim" panose="020B0604020202020204" charset="0"/>
            </a:rPr>
            <a:t>Cho </a:t>
          </a:r>
          <a:r>
            <a:rPr lang="en-US" sz="650" dirty="0" err="1">
              <a:solidFill>
                <a:schemeClr val="bg2"/>
              </a:solidFill>
              <a:latin typeface="Anaheim" panose="020B0604020202020204" charset="0"/>
            </a:rPr>
            <a:t>thấy</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mối</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liên</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hệ</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chặt</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chẽ</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giữa</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năng</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lực</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học</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Toán</a:t>
          </a:r>
          <a:r>
            <a:rPr lang="en-US" sz="650" dirty="0">
              <a:solidFill>
                <a:schemeClr val="bg2"/>
              </a:solidFill>
              <a:latin typeface="Anaheim" panose="020B0604020202020204" charset="0"/>
            </a:rPr>
            <a:t> </a:t>
          </a:r>
          <a:r>
            <a:rPr lang="en-US" sz="650" dirty="0" err="1">
              <a:solidFill>
                <a:schemeClr val="bg2"/>
              </a:solidFill>
              <a:latin typeface="Anaheim" panose="020B0604020202020204" charset="0"/>
            </a:rPr>
            <a:t>và</a:t>
          </a:r>
          <a:r>
            <a:rPr lang="en-US" sz="650" dirty="0">
              <a:solidFill>
                <a:schemeClr val="bg2"/>
              </a:solidFill>
              <a:latin typeface="Anaheim" panose="020B0604020202020204" charset="0"/>
            </a:rPr>
            <a:t> Lý.</a:t>
          </a:r>
        </a:p>
      </dgm:t>
    </dgm:pt>
    <dgm:pt modelId="{C8CF61E9-CAD9-4FAE-B425-A12F855743E1}" type="parTrans" cxnId="{0985B70A-300A-4BDC-8C38-9358681ADF12}">
      <dgm:prSet/>
      <dgm:spPr/>
      <dgm:t>
        <a:bodyPr/>
        <a:lstStyle/>
        <a:p>
          <a:endParaRPr lang="en-US" sz="1800">
            <a:latin typeface="Anaheim" panose="020B0604020202020204" charset="0"/>
          </a:endParaRPr>
        </a:p>
      </dgm:t>
    </dgm:pt>
    <dgm:pt modelId="{9AD4902E-0B2C-476F-BAA9-E73B55437680}" type="sibTrans" cxnId="{0985B70A-300A-4BDC-8C38-9358681ADF12}">
      <dgm:prSet/>
      <dgm:spPr/>
      <dgm:t>
        <a:bodyPr/>
        <a:lstStyle/>
        <a:p>
          <a:endParaRPr lang="en-US" sz="1800">
            <a:latin typeface="Anaheim" panose="020B0604020202020204" charset="0"/>
          </a:endParaRPr>
        </a:p>
      </dgm:t>
    </dgm:pt>
    <dgm:pt modelId="{FD93191E-5386-4566-A059-871495435C37}">
      <dgm:prSet custT="1"/>
      <dgm:spPr/>
      <dgm:t>
        <a:bodyPr/>
        <a:lstStyle/>
        <a:p>
          <a:r>
            <a:rPr lang="en-US" sz="800" b="1" dirty="0" err="1">
              <a:latin typeface="Anaheim" panose="020B0604020202020204" charset="0"/>
            </a:rPr>
            <a:t>Kết</a:t>
          </a:r>
          <a:r>
            <a:rPr lang="en-US" sz="800" b="1" dirty="0">
              <a:latin typeface="Anaheim" panose="020B0604020202020204" charset="0"/>
            </a:rPr>
            <a:t> </a:t>
          </a:r>
          <a:r>
            <a:rPr lang="en-US" sz="800" b="1" dirty="0" err="1">
              <a:latin typeface="Anaheim" panose="020B0604020202020204" charset="0"/>
            </a:rPr>
            <a:t>luận</a:t>
          </a:r>
          <a:endParaRPr lang="en-US" sz="800" dirty="0">
            <a:latin typeface="Anaheim" panose="020B0604020202020204" charset="0"/>
          </a:endParaRPr>
        </a:p>
      </dgm:t>
    </dgm:pt>
    <dgm:pt modelId="{21114CB9-BA8B-4536-BEAB-3DF5EABBEEF6}" type="parTrans" cxnId="{FEC1B843-F602-41BB-B7C9-324F83E77B86}">
      <dgm:prSet/>
      <dgm:spPr/>
      <dgm:t>
        <a:bodyPr/>
        <a:lstStyle/>
        <a:p>
          <a:endParaRPr lang="en-US" sz="1800">
            <a:latin typeface="Anaheim" panose="020B0604020202020204" charset="0"/>
          </a:endParaRPr>
        </a:p>
      </dgm:t>
    </dgm:pt>
    <dgm:pt modelId="{652B6B2A-9557-41A0-ACFF-6FA810C38F94}" type="sibTrans" cxnId="{FEC1B843-F602-41BB-B7C9-324F83E77B86}">
      <dgm:prSet/>
      <dgm:spPr/>
      <dgm:t>
        <a:bodyPr/>
        <a:lstStyle/>
        <a:p>
          <a:endParaRPr lang="en-US" sz="1800">
            <a:latin typeface="Anaheim" panose="020B0604020202020204" charset="0"/>
          </a:endParaRPr>
        </a:p>
      </dgm:t>
    </dgm:pt>
    <dgm:pt modelId="{08D84805-E088-4518-B478-68F6001382CE}">
      <dgm:prSet custT="1"/>
      <dgm:spPr/>
      <dgm:t>
        <a:bodyPr tIns="0" anchor="ctr"/>
        <a:lstStyle/>
        <a:p>
          <a:r>
            <a:rPr lang="en-US" sz="800" dirty="0">
              <a:solidFill>
                <a:schemeClr val="bg2"/>
              </a:solidFill>
              <a:latin typeface="Anaheim" panose="020B0604020202020204" charset="0"/>
            </a:rPr>
            <a:t>M</a:t>
          </a:r>
          <a:r>
            <a:rPr lang="vi-VN" sz="800" dirty="0">
              <a:solidFill>
                <a:schemeClr val="bg2"/>
              </a:solidFill>
              <a:latin typeface="Anaheim" panose="020B0604020202020204" charset="0"/>
            </a:rPr>
            <a:t>ột trong hai môn</a:t>
          </a:r>
          <a:r>
            <a:rPr lang="en-US" sz="800" dirty="0">
              <a:solidFill>
                <a:schemeClr val="bg2"/>
              </a:solidFill>
              <a:latin typeface="Anaheim" panose="020B0604020202020204" charset="0"/>
            </a:rPr>
            <a:t> này</a:t>
          </a:r>
          <a:r>
            <a:rPr lang="vi-VN" sz="800" dirty="0">
              <a:solidFill>
                <a:schemeClr val="bg2"/>
              </a:solidFill>
              <a:latin typeface="Anaheim" panose="020B0604020202020204" charset="0"/>
            </a:rPr>
            <a:t> có điểm càng cao thì môn còn lại cũng có xu hướng đạt điểm cao</a:t>
          </a:r>
          <a:r>
            <a:rPr lang="en-US" sz="800" dirty="0">
              <a:solidFill>
                <a:schemeClr val="bg2"/>
              </a:solidFill>
              <a:latin typeface="Anaheim" panose="020B0604020202020204" charset="0"/>
            </a:rPr>
            <a:t>.</a:t>
          </a:r>
        </a:p>
      </dgm:t>
    </dgm:pt>
    <dgm:pt modelId="{752B6B57-8325-4596-BC58-5FADE28AE2BA}" type="parTrans" cxnId="{0585FD5F-5C41-46A4-A703-C6257C20C0CB}">
      <dgm:prSet/>
      <dgm:spPr/>
      <dgm:t>
        <a:bodyPr/>
        <a:lstStyle/>
        <a:p>
          <a:endParaRPr lang="en-US" sz="1800">
            <a:latin typeface="Anaheim" panose="020B0604020202020204" charset="0"/>
          </a:endParaRPr>
        </a:p>
      </dgm:t>
    </dgm:pt>
    <dgm:pt modelId="{B45F7EDB-2EC5-4871-999D-D92EB4AEBB77}" type="sibTrans" cxnId="{0585FD5F-5C41-46A4-A703-C6257C20C0CB}">
      <dgm:prSet/>
      <dgm:spPr/>
      <dgm:t>
        <a:bodyPr/>
        <a:lstStyle/>
        <a:p>
          <a:endParaRPr lang="en-US" sz="1800">
            <a:latin typeface="Anaheim" panose="020B0604020202020204" charset="0"/>
          </a:endParaRPr>
        </a:p>
      </dgm:t>
    </dgm:pt>
    <dgm:pt modelId="{DC2F950F-1B12-4334-95B6-E19ED610FA8C}" type="pres">
      <dgm:prSet presAssocID="{FE300DB2-5058-4562-928F-B138EBBE5B48}" presName="Name0" presStyleCnt="0">
        <dgm:presLayoutVars>
          <dgm:dir/>
          <dgm:animLvl val="lvl"/>
          <dgm:resizeHandles val="exact"/>
        </dgm:presLayoutVars>
      </dgm:prSet>
      <dgm:spPr/>
    </dgm:pt>
    <dgm:pt modelId="{84CBF6F1-AEDF-42A1-BC9B-D66F8E186092}" type="pres">
      <dgm:prSet presAssocID="{FE300DB2-5058-4562-928F-B138EBBE5B48}" presName="tSp" presStyleCnt="0"/>
      <dgm:spPr/>
    </dgm:pt>
    <dgm:pt modelId="{D53F0CDC-D458-4A9E-AB37-2DB8886BA250}" type="pres">
      <dgm:prSet presAssocID="{FE300DB2-5058-4562-928F-B138EBBE5B48}" presName="bSp" presStyleCnt="0"/>
      <dgm:spPr/>
    </dgm:pt>
    <dgm:pt modelId="{9CD21AA6-AB1C-4998-A035-CA8755278F11}" type="pres">
      <dgm:prSet presAssocID="{FE300DB2-5058-4562-928F-B138EBBE5B48}" presName="process" presStyleCnt="0"/>
      <dgm:spPr/>
    </dgm:pt>
    <dgm:pt modelId="{B74FC401-8BCC-4483-91CF-9FA901C39B68}" type="pres">
      <dgm:prSet presAssocID="{712C5258-04BF-4380-902D-495B469B9474}" presName="composite1" presStyleCnt="0"/>
      <dgm:spPr/>
    </dgm:pt>
    <dgm:pt modelId="{DCCD1FA6-D770-4887-9497-DC5A27775818}" type="pres">
      <dgm:prSet presAssocID="{712C5258-04BF-4380-902D-495B469B9474}" presName="dummyNode1" presStyleLbl="node1" presStyleIdx="0" presStyleCnt="4"/>
      <dgm:spPr/>
    </dgm:pt>
    <dgm:pt modelId="{F0A8A9D6-C01B-4F53-BB54-7E76FC5BBEA5}" type="pres">
      <dgm:prSet presAssocID="{712C5258-04BF-4380-902D-495B469B9474}" presName="childNode1" presStyleLbl="bgAcc1" presStyleIdx="0" presStyleCnt="4" custLinFactNeighborX="4634" custLinFactNeighborY="-2425">
        <dgm:presLayoutVars>
          <dgm:bulletEnabled val="1"/>
        </dgm:presLayoutVars>
      </dgm:prSet>
      <dgm:spPr/>
    </dgm:pt>
    <dgm:pt modelId="{F0155311-F859-469F-8F21-43F042FE30FD}" type="pres">
      <dgm:prSet presAssocID="{712C5258-04BF-4380-902D-495B469B9474}" presName="childNode1tx" presStyleLbl="bgAcc1" presStyleIdx="0" presStyleCnt="4">
        <dgm:presLayoutVars>
          <dgm:bulletEnabled val="1"/>
        </dgm:presLayoutVars>
      </dgm:prSet>
      <dgm:spPr/>
    </dgm:pt>
    <dgm:pt modelId="{5B1195B1-84E1-46CA-B235-0021B3B8E896}" type="pres">
      <dgm:prSet presAssocID="{712C5258-04BF-4380-902D-495B469B9474}" presName="parentNode1" presStyleLbl="node1" presStyleIdx="0" presStyleCnt="4" custLinFactNeighborX="5099" custLinFactNeighborY="41495">
        <dgm:presLayoutVars>
          <dgm:chMax val="1"/>
          <dgm:bulletEnabled val="1"/>
        </dgm:presLayoutVars>
      </dgm:prSet>
      <dgm:spPr/>
    </dgm:pt>
    <dgm:pt modelId="{15ACEC2A-1031-47EE-B55A-6D0103470AD6}" type="pres">
      <dgm:prSet presAssocID="{712C5258-04BF-4380-902D-495B469B9474}" presName="connSite1" presStyleCnt="0"/>
      <dgm:spPr/>
    </dgm:pt>
    <dgm:pt modelId="{48E39B00-1325-4677-B2E3-78CBF06D0E68}" type="pres">
      <dgm:prSet presAssocID="{AF0CC4C5-CD61-4B4E-A5A6-9173571BCF31}" presName="Name9" presStyleLbl="sibTrans2D1" presStyleIdx="0" presStyleCnt="3"/>
      <dgm:spPr/>
    </dgm:pt>
    <dgm:pt modelId="{4510F545-FBCF-4E3F-9F45-BDDCBB469C1C}" type="pres">
      <dgm:prSet presAssocID="{C338672D-C7DB-43D9-866B-CBF0E578B2D0}" presName="composite2" presStyleCnt="0"/>
      <dgm:spPr/>
    </dgm:pt>
    <dgm:pt modelId="{10B0305F-01DA-4678-9A48-DAE21DEC761C}" type="pres">
      <dgm:prSet presAssocID="{C338672D-C7DB-43D9-866B-CBF0E578B2D0}" presName="dummyNode2" presStyleLbl="node1" presStyleIdx="0" presStyleCnt="4"/>
      <dgm:spPr/>
    </dgm:pt>
    <dgm:pt modelId="{1508EFEA-1268-448C-AB37-1EED4B28B13F}" type="pres">
      <dgm:prSet presAssocID="{C338672D-C7DB-43D9-866B-CBF0E578B2D0}" presName="childNode2" presStyleLbl="bgAcc1" presStyleIdx="1" presStyleCnt="4" custLinFactNeighborY="8836">
        <dgm:presLayoutVars>
          <dgm:bulletEnabled val="1"/>
        </dgm:presLayoutVars>
      </dgm:prSet>
      <dgm:spPr/>
    </dgm:pt>
    <dgm:pt modelId="{FE2565B5-1F50-45DD-A9DF-48DE7B4B1420}" type="pres">
      <dgm:prSet presAssocID="{C338672D-C7DB-43D9-866B-CBF0E578B2D0}" presName="childNode2tx" presStyleLbl="bgAcc1" presStyleIdx="1" presStyleCnt="4">
        <dgm:presLayoutVars>
          <dgm:bulletEnabled val="1"/>
        </dgm:presLayoutVars>
      </dgm:prSet>
      <dgm:spPr/>
    </dgm:pt>
    <dgm:pt modelId="{1F10ABFF-C2F3-4FCC-9223-F9D0AE1C527B}" type="pres">
      <dgm:prSet presAssocID="{C338672D-C7DB-43D9-866B-CBF0E578B2D0}" presName="parentNode2" presStyleLbl="node1" presStyleIdx="1" presStyleCnt="4" custLinFactNeighborX="2483" custLinFactNeighborY="-13203">
        <dgm:presLayoutVars>
          <dgm:chMax val="0"/>
          <dgm:bulletEnabled val="1"/>
        </dgm:presLayoutVars>
      </dgm:prSet>
      <dgm:spPr/>
    </dgm:pt>
    <dgm:pt modelId="{F770BF6B-7F70-4CA1-9555-1041E9B9805C}" type="pres">
      <dgm:prSet presAssocID="{C338672D-C7DB-43D9-866B-CBF0E578B2D0}" presName="connSite2" presStyleCnt="0"/>
      <dgm:spPr/>
    </dgm:pt>
    <dgm:pt modelId="{7193B324-FF35-480F-912A-1E586BAE0D33}" type="pres">
      <dgm:prSet presAssocID="{86601566-A52C-4004-A90F-3B0E82AF7C01}" presName="Name18" presStyleLbl="sibTrans2D1" presStyleIdx="1" presStyleCnt="3" custScaleX="100761"/>
      <dgm:spPr/>
    </dgm:pt>
    <dgm:pt modelId="{81E9D500-5B43-4479-BDA5-72D059999649}" type="pres">
      <dgm:prSet presAssocID="{E33611FB-131B-4858-B4D3-1E2232AAB1C1}" presName="composite1" presStyleCnt="0"/>
      <dgm:spPr/>
    </dgm:pt>
    <dgm:pt modelId="{A9CB16E6-FF8B-4B08-A646-FAE36A831775}" type="pres">
      <dgm:prSet presAssocID="{E33611FB-131B-4858-B4D3-1E2232AAB1C1}" presName="dummyNode1" presStyleLbl="node1" presStyleIdx="1" presStyleCnt="4"/>
      <dgm:spPr/>
    </dgm:pt>
    <dgm:pt modelId="{EA71218B-491C-43F0-B19B-055FDB45B25E}" type="pres">
      <dgm:prSet presAssocID="{E33611FB-131B-4858-B4D3-1E2232AAB1C1}" presName="childNode1" presStyleLbl="bgAcc1" presStyleIdx="2" presStyleCnt="4">
        <dgm:presLayoutVars>
          <dgm:bulletEnabled val="1"/>
        </dgm:presLayoutVars>
      </dgm:prSet>
      <dgm:spPr/>
    </dgm:pt>
    <dgm:pt modelId="{D3C47D20-A167-4C5A-AE93-BD6FF032CB1A}" type="pres">
      <dgm:prSet presAssocID="{E33611FB-131B-4858-B4D3-1E2232AAB1C1}" presName="childNode1tx" presStyleLbl="bgAcc1" presStyleIdx="2" presStyleCnt="4">
        <dgm:presLayoutVars>
          <dgm:bulletEnabled val="1"/>
        </dgm:presLayoutVars>
      </dgm:prSet>
      <dgm:spPr/>
    </dgm:pt>
    <dgm:pt modelId="{5E6944C0-81CE-49DC-BAE9-6851BE8CCBCD}" type="pres">
      <dgm:prSet presAssocID="{E33611FB-131B-4858-B4D3-1E2232AAB1C1}" presName="parentNode1" presStyleLbl="node1" presStyleIdx="2" presStyleCnt="4" custLinFactNeighborX="1500" custLinFactNeighborY="30228">
        <dgm:presLayoutVars>
          <dgm:chMax val="1"/>
          <dgm:bulletEnabled val="1"/>
        </dgm:presLayoutVars>
      </dgm:prSet>
      <dgm:spPr/>
    </dgm:pt>
    <dgm:pt modelId="{1C9F42D7-7B2A-4E0F-8739-B0A84AB5DC9B}" type="pres">
      <dgm:prSet presAssocID="{E33611FB-131B-4858-B4D3-1E2232AAB1C1}" presName="connSite1" presStyleCnt="0"/>
      <dgm:spPr/>
    </dgm:pt>
    <dgm:pt modelId="{51563A5B-6771-4936-81ED-613C6AF49453}" type="pres">
      <dgm:prSet presAssocID="{43B85956-5BD3-46D8-8826-CDBF2FBA82C2}" presName="Name9" presStyleLbl="sibTrans2D1" presStyleIdx="2" presStyleCnt="3"/>
      <dgm:spPr/>
    </dgm:pt>
    <dgm:pt modelId="{64234405-499B-4467-8A21-8097579E4123}" type="pres">
      <dgm:prSet presAssocID="{FD93191E-5386-4566-A059-871495435C37}" presName="composite2" presStyleCnt="0"/>
      <dgm:spPr/>
    </dgm:pt>
    <dgm:pt modelId="{FD306808-79AC-456C-B1D5-9581E3D20C61}" type="pres">
      <dgm:prSet presAssocID="{FD93191E-5386-4566-A059-871495435C37}" presName="dummyNode2" presStyleLbl="node1" presStyleIdx="2" presStyleCnt="4"/>
      <dgm:spPr/>
    </dgm:pt>
    <dgm:pt modelId="{C73658E2-AFAE-408E-8C36-9C40EDF2571E}" type="pres">
      <dgm:prSet presAssocID="{FD93191E-5386-4566-A059-871495435C37}" presName="childNode2" presStyleLbl="bgAcc1" presStyleIdx="3" presStyleCnt="4">
        <dgm:presLayoutVars>
          <dgm:bulletEnabled val="1"/>
        </dgm:presLayoutVars>
      </dgm:prSet>
      <dgm:spPr/>
    </dgm:pt>
    <dgm:pt modelId="{02519AB8-76F7-49B3-A426-08A984A0EAA4}" type="pres">
      <dgm:prSet presAssocID="{FD93191E-5386-4566-A059-871495435C37}" presName="childNode2tx" presStyleLbl="bgAcc1" presStyleIdx="3" presStyleCnt="4">
        <dgm:presLayoutVars>
          <dgm:bulletEnabled val="1"/>
        </dgm:presLayoutVars>
      </dgm:prSet>
      <dgm:spPr/>
    </dgm:pt>
    <dgm:pt modelId="{C66F244B-3E00-4844-9F17-D4B950D2A29F}" type="pres">
      <dgm:prSet presAssocID="{FD93191E-5386-4566-A059-871495435C37}" presName="parentNode2" presStyleLbl="node1" presStyleIdx="3" presStyleCnt="4" custLinFactNeighborX="388" custLinFactNeighborY="-28042">
        <dgm:presLayoutVars>
          <dgm:chMax val="0"/>
          <dgm:bulletEnabled val="1"/>
        </dgm:presLayoutVars>
      </dgm:prSet>
      <dgm:spPr/>
    </dgm:pt>
    <dgm:pt modelId="{2535C9B8-6E9E-4EB5-9DE0-A4341DC20387}" type="pres">
      <dgm:prSet presAssocID="{FD93191E-5386-4566-A059-871495435C37}" presName="connSite2" presStyleCnt="0"/>
      <dgm:spPr/>
    </dgm:pt>
  </dgm:ptLst>
  <dgm:cxnLst>
    <dgm:cxn modelId="{5EE2C607-DA64-43EE-8136-2A0D2C53AC1C}" type="presOf" srcId="{CB04CBCC-B604-48D7-83F8-88B09EDCAAF3}" destId="{FE2565B5-1F50-45DD-A9DF-48DE7B4B1420}" srcOrd="1" destOrd="1" presId="urn:microsoft.com/office/officeart/2005/8/layout/hProcess4"/>
    <dgm:cxn modelId="{0985B70A-300A-4BDC-8C38-9358681ADF12}" srcId="{712C5258-04BF-4380-902D-495B469B9474}" destId="{4BE8DDA0-3B3F-45C1-A4A3-52485978171D}" srcOrd="1" destOrd="0" parTransId="{C8CF61E9-CAD9-4FAE-B425-A12F855743E1}" sibTransId="{9AD4902E-0B2C-476F-BAA9-E73B55437680}"/>
    <dgm:cxn modelId="{45C6350D-1E62-464B-B4D8-22F05845EA77}" type="presOf" srcId="{E68CC1ED-63B5-450F-8B66-A36700B4EECB}" destId="{D3C47D20-A167-4C5A-AE93-BD6FF032CB1A}" srcOrd="1" destOrd="0" presId="urn:microsoft.com/office/officeart/2005/8/layout/hProcess4"/>
    <dgm:cxn modelId="{E4ACC10D-790A-4F6A-A2F3-BD0A4B67DDE0}" srcId="{FE300DB2-5058-4562-928F-B138EBBE5B48}" destId="{712C5258-04BF-4380-902D-495B469B9474}" srcOrd="0" destOrd="0" parTransId="{D686EE18-D6C0-4764-937F-7DDBEA55DB4E}" sibTransId="{AF0CC4C5-CD61-4B4E-A5A6-9173571BCF31}"/>
    <dgm:cxn modelId="{1D3BE30F-9A13-41A1-9520-EBA7761303BC}" srcId="{C338672D-C7DB-43D9-866B-CBF0E578B2D0}" destId="{CB04CBCC-B604-48D7-83F8-88B09EDCAAF3}" srcOrd="1" destOrd="0" parTransId="{B0BCB989-73AA-4158-BB83-DDC83CA521A9}" sibTransId="{A824C7B4-0BF9-42A2-8AAC-0CF524DAF922}"/>
    <dgm:cxn modelId="{87E8F315-8220-4D00-9A4B-C34977C85C6D}" type="presOf" srcId="{FD8C519A-2E87-48EC-8C89-3CF71C4D8F32}" destId="{1508EFEA-1268-448C-AB37-1EED4B28B13F}" srcOrd="0" destOrd="0" presId="urn:microsoft.com/office/officeart/2005/8/layout/hProcess4"/>
    <dgm:cxn modelId="{FA1D1617-C106-43A2-A027-446D958AEC42}" type="presOf" srcId="{B4BCAB17-08AF-42CA-A98B-185C0BF0934D}" destId="{F0155311-F859-469F-8F21-43F042FE30FD}" srcOrd="1" destOrd="0" presId="urn:microsoft.com/office/officeart/2005/8/layout/hProcess4"/>
    <dgm:cxn modelId="{71DD5017-BBA2-4821-AABF-66EAAC049D0A}" type="presOf" srcId="{E68CC1ED-63B5-450F-8B66-A36700B4EECB}" destId="{EA71218B-491C-43F0-B19B-055FDB45B25E}" srcOrd="0" destOrd="0" presId="urn:microsoft.com/office/officeart/2005/8/layout/hProcess4"/>
    <dgm:cxn modelId="{E43FB725-1B8E-47CD-9D88-0DD6DD22DC96}" srcId="{FE300DB2-5058-4562-928F-B138EBBE5B48}" destId="{E33611FB-131B-4858-B4D3-1E2232AAB1C1}" srcOrd="2" destOrd="0" parTransId="{A19EE3F0-31BD-4B81-8767-505406493459}" sibTransId="{43B85956-5BD3-46D8-8826-CDBF2FBA82C2}"/>
    <dgm:cxn modelId="{27286027-F6B0-4DBE-90B1-63A599E3807A}" type="presOf" srcId="{08D84805-E088-4518-B478-68F6001382CE}" destId="{02519AB8-76F7-49B3-A426-08A984A0EAA4}" srcOrd="1" destOrd="0" presId="urn:microsoft.com/office/officeart/2005/8/layout/hProcess4"/>
    <dgm:cxn modelId="{FE692D2C-13F4-4833-975F-84DA3864F482}" srcId="{FE300DB2-5058-4562-928F-B138EBBE5B48}" destId="{C338672D-C7DB-43D9-866B-CBF0E578B2D0}" srcOrd="1" destOrd="0" parTransId="{0B675926-3D25-401D-9194-B89BF671BF34}" sibTransId="{86601566-A52C-4004-A90F-3B0E82AF7C01}"/>
    <dgm:cxn modelId="{5EE33D35-7EAA-4295-BD0E-A0AEFDD5E1A3}" type="presOf" srcId="{C338672D-C7DB-43D9-866B-CBF0E578B2D0}" destId="{1F10ABFF-C2F3-4FCC-9223-F9D0AE1C527B}" srcOrd="0" destOrd="0" presId="urn:microsoft.com/office/officeart/2005/8/layout/hProcess4"/>
    <dgm:cxn modelId="{A62AD839-9E0F-4E97-B308-D8A1DE571291}" type="presOf" srcId="{712C5258-04BF-4380-902D-495B469B9474}" destId="{5B1195B1-84E1-46CA-B235-0021B3B8E896}" srcOrd="0" destOrd="0" presId="urn:microsoft.com/office/officeart/2005/8/layout/hProcess4"/>
    <dgm:cxn modelId="{C38B9F3B-07A1-496D-8D50-A29AC339BF06}" type="presOf" srcId="{CB04CBCC-B604-48D7-83F8-88B09EDCAAF3}" destId="{1508EFEA-1268-448C-AB37-1EED4B28B13F}" srcOrd="0" destOrd="1" presId="urn:microsoft.com/office/officeart/2005/8/layout/hProcess4"/>
    <dgm:cxn modelId="{42BEB15D-CC31-430C-84DE-250CED3A57C3}" type="presOf" srcId="{4BE8DDA0-3B3F-45C1-A4A3-52485978171D}" destId="{F0A8A9D6-C01B-4F53-BB54-7E76FC5BBEA5}" srcOrd="0" destOrd="1" presId="urn:microsoft.com/office/officeart/2005/8/layout/hProcess4"/>
    <dgm:cxn modelId="{0585FD5F-5C41-46A4-A703-C6257C20C0CB}" srcId="{FD93191E-5386-4566-A059-871495435C37}" destId="{08D84805-E088-4518-B478-68F6001382CE}" srcOrd="0" destOrd="0" parTransId="{752B6B57-8325-4596-BC58-5FADE28AE2BA}" sibTransId="{B45F7EDB-2EC5-4871-999D-D92EB4AEBB77}"/>
    <dgm:cxn modelId="{EE3C5461-7AC6-4BA7-9027-E5D4D51070CC}" type="presOf" srcId="{CCDC63FD-AE14-442A-AF39-4810A3AEAB4D}" destId="{EA71218B-491C-43F0-B19B-055FDB45B25E}" srcOrd="0" destOrd="1" presId="urn:microsoft.com/office/officeart/2005/8/layout/hProcess4"/>
    <dgm:cxn modelId="{FEC1B843-F602-41BB-B7C9-324F83E77B86}" srcId="{FE300DB2-5058-4562-928F-B138EBBE5B48}" destId="{FD93191E-5386-4566-A059-871495435C37}" srcOrd="3" destOrd="0" parTransId="{21114CB9-BA8B-4536-BEAB-3DF5EABBEEF6}" sibTransId="{652B6B2A-9557-41A0-ACFF-6FA810C38F94}"/>
    <dgm:cxn modelId="{77042547-88E9-4D8B-AD78-8F118F8E3261}" type="presOf" srcId="{43B85956-5BD3-46D8-8826-CDBF2FBA82C2}" destId="{51563A5B-6771-4936-81ED-613C6AF49453}" srcOrd="0" destOrd="0" presId="urn:microsoft.com/office/officeart/2005/8/layout/hProcess4"/>
    <dgm:cxn modelId="{5FA9BF4E-CB83-4006-9688-3C916275B869}" type="presOf" srcId="{FD93191E-5386-4566-A059-871495435C37}" destId="{C66F244B-3E00-4844-9F17-D4B950D2A29F}" srcOrd="0" destOrd="0" presId="urn:microsoft.com/office/officeart/2005/8/layout/hProcess4"/>
    <dgm:cxn modelId="{50DA5153-5F64-4A11-A296-DF93D354A79D}" srcId="{C338672D-C7DB-43D9-866B-CBF0E578B2D0}" destId="{FD8C519A-2E87-48EC-8C89-3CF71C4D8F32}" srcOrd="0" destOrd="0" parTransId="{45022045-9C92-4B1A-BBC3-3C0ECA7160BA}" sibTransId="{B27C4A96-343E-4979-8339-4EFFD0F84EB8}"/>
    <dgm:cxn modelId="{CFBCDF54-5BE7-4863-B30D-A625B9D9C6CE}" type="presOf" srcId="{FD8C519A-2E87-48EC-8C89-3CF71C4D8F32}" destId="{FE2565B5-1F50-45DD-A9DF-48DE7B4B1420}" srcOrd="1" destOrd="0" presId="urn:microsoft.com/office/officeart/2005/8/layout/hProcess4"/>
    <dgm:cxn modelId="{29CA377B-F68E-432B-8E5E-AEEF64DF2703}" type="presOf" srcId="{86601566-A52C-4004-A90F-3B0E82AF7C01}" destId="{7193B324-FF35-480F-912A-1E586BAE0D33}" srcOrd="0" destOrd="0" presId="urn:microsoft.com/office/officeart/2005/8/layout/hProcess4"/>
    <dgm:cxn modelId="{E2D45592-0877-4A42-A37C-260807C80C98}" type="presOf" srcId="{B4BCAB17-08AF-42CA-A98B-185C0BF0934D}" destId="{F0A8A9D6-C01B-4F53-BB54-7E76FC5BBEA5}" srcOrd="0" destOrd="0" presId="urn:microsoft.com/office/officeart/2005/8/layout/hProcess4"/>
    <dgm:cxn modelId="{CBA8A7B9-06B0-4B3A-B3BD-87A484651C7C}" type="presOf" srcId="{FE300DB2-5058-4562-928F-B138EBBE5B48}" destId="{DC2F950F-1B12-4334-95B6-E19ED610FA8C}" srcOrd="0" destOrd="0" presId="urn:microsoft.com/office/officeart/2005/8/layout/hProcess4"/>
    <dgm:cxn modelId="{4B1912C2-29E5-4836-A124-C3B7B71FFCB6}" type="presOf" srcId="{CCDC63FD-AE14-442A-AF39-4810A3AEAB4D}" destId="{D3C47D20-A167-4C5A-AE93-BD6FF032CB1A}" srcOrd="1" destOrd="1" presId="urn:microsoft.com/office/officeart/2005/8/layout/hProcess4"/>
    <dgm:cxn modelId="{64158EC2-3F1B-43AF-9A10-7150E12F4F7A}" srcId="{E33611FB-131B-4858-B4D3-1E2232AAB1C1}" destId="{E68CC1ED-63B5-450F-8B66-A36700B4EECB}" srcOrd="0" destOrd="0" parTransId="{B338D327-789A-49D4-844B-BAC40FF3BC88}" sibTransId="{8E841736-0D9C-4234-91EF-053BAF706B87}"/>
    <dgm:cxn modelId="{72FAE1D9-CD07-47D4-87ED-EFA9B61BB18E}" type="presOf" srcId="{4BE8DDA0-3B3F-45C1-A4A3-52485978171D}" destId="{F0155311-F859-469F-8F21-43F042FE30FD}" srcOrd="1" destOrd="1" presId="urn:microsoft.com/office/officeart/2005/8/layout/hProcess4"/>
    <dgm:cxn modelId="{989374DD-15FD-47B6-9943-D07BD27913C3}" type="presOf" srcId="{AF0CC4C5-CD61-4B4E-A5A6-9173571BCF31}" destId="{48E39B00-1325-4677-B2E3-78CBF06D0E68}" srcOrd="0" destOrd="0" presId="urn:microsoft.com/office/officeart/2005/8/layout/hProcess4"/>
    <dgm:cxn modelId="{9BE9A8DE-1F59-45EB-A837-2CAB8B2C2EE1}" type="presOf" srcId="{E33611FB-131B-4858-B4D3-1E2232AAB1C1}" destId="{5E6944C0-81CE-49DC-BAE9-6851BE8CCBCD}" srcOrd="0" destOrd="0" presId="urn:microsoft.com/office/officeart/2005/8/layout/hProcess4"/>
    <dgm:cxn modelId="{0D6FBBEF-7E66-4AC5-9048-21D3A3003743}" srcId="{712C5258-04BF-4380-902D-495B469B9474}" destId="{B4BCAB17-08AF-42CA-A98B-185C0BF0934D}" srcOrd="0" destOrd="0" parTransId="{77A1E6C9-BCD9-4BCC-85ED-3C753BF99C34}" sibTransId="{296D0477-60D9-4918-9BA3-EAF44C23FD40}"/>
    <dgm:cxn modelId="{64D77AF4-1ADE-4BA2-9019-74C4B888CCDE}" srcId="{E33611FB-131B-4858-B4D3-1E2232AAB1C1}" destId="{CCDC63FD-AE14-442A-AF39-4810A3AEAB4D}" srcOrd="1" destOrd="0" parTransId="{C1EFB035-229B-4786-9F32-5CAE7462E059}" sibTransId="{AEF3D69B-69E1-4A4F-8C59-84956C1E62D9}"/>
    <dgm:cxn modelId="{B7CC07FE-8ED8-447B-993A-F976DDC50967}" type="presOf" srcId="{08D84805-E088-4518-B478-68F6001382CE}" destId="{C73658E2-AFAE-408E-8C36-9C40EDF2571E}" srcOrd="0" destOrd="0" presId="urn:microsoft.com/office/officeart/2005/8/layout/hProcess4"/>
    <dgm:cxn modelId="{6F64716E-89DF-482E-8467-EEECF7A85CA4}" type="presParOf" srcId="{DC2F950F-1B12-4334-95B6-E19ED610FA8C}" destId="{84CBF6F1-AEDF-42A1-BC9B-D66F8E186092}" srcOrd="0" destOrd="0" presId="urn:microsoft.com/office/officeart/2005/8/layout/hProcess4"/>
    <dgm:cxn modelId="{A34E9CF4-CA42-4314-9071-2163B605C0F4}" type="presParOf" srcId="{DC2F950F-1B12-4334-95B6-E19ED610FA8C}" destId="{D53F0CDC-D458-4A9E-AB37-2DB8886BA250}" srcOrd="1" destOrd="0" presId="urn:microsoft.com/office/officeart/2005/8/layout/hProcess4"/>
    <dgm:cxn modelId="{26D6C107-F723-4ED4-8463-08A86EF9BD0E}" type="presParOf" srcId="{DC2F950F-1B12-4334-95B6-E19ED610FA8C}" destId="{9CD21AA6-AB1C-4998-A035-CA8755278F11}" srcOrd="2" destOrd="0" presId="urn:microsoft.com/office/officeart/2005/8/layout/hProcess4"/>
    <dgm:cxn modelId="{B2952141-3E59-4297-8D77-B2131DD31A2B}" type="presParOf" srcId="{9CD21AA6-AB1C-4998-A035-CA8755278F11}" destId="{B74FC401-8BCC-4483-91CF-9FA901C39B68}" srcOrd="0" destOrd="0" presId="urn:microsoft.com/office/officeart/2005/8/layout/hProcess4"/>
    <dgm:cxn modelId="{953C4DBA-4FB4-4872-886E-35D3E6208C11}" type="presParOf" srcId="{B74FC401-8BCC-4483-91CF-9FA901C39B68}" destId="{DCCD1FA6-D770-4887-9497-DC5A27775818}" srcOrd="0" destOrd="0" presId="urn:microsoft.com/office/officeart/2005/8/layout/hProcess4"/>
    <dgm:cxn modelId="{4C8A6DBB-B51D-45FD-A202-C3C8ED8F7718}" type="presParOf" srcId="{B74FC401-8BCC-4483-91CF-9FA901C39B68}" destId="{F0A8A9D6-C01B-4F53-BB54-7E76FC5BBEA5}" srcOrd="1" destOrd="0" presId="urn:microsoft.com/office/officeart/2005/8/layout/hProcess4"/>
    <dgm:cxn modelId="{783443DF-DB39-40F7-8437-450AD7E40E10}" type="presParOf" srcId="{B74FC401-8BCC-4483-91CF-9FA901C39B68}" destId="{F0155311-F859-469F-8F21-43F042FE30FD}" srcOrd="2" destOrd="0" presId="urn:microsoft.com/office/officeart/2005/8/layout/hProcess4"/>
    <dgm:cxn modelId="{E417532A-FCCB-4A60-8A69-0199B4ED1545}" type="presParOf" srcId="{B74FC401-8BCC-4483-91CF-9FA901C39B68}" destId="{5B1195B1-84E1-46CA-B235-0021B3B8E896}" srcOrd="3" destOrd="0" presId="urn:microsoft.com/office/officeart/2005/8/layout/hProcess4"/>
    <dgm:cxn modelId="{EC75E2FB-2285-4A4A-B427-4E205EC2C7CB}" type="presParOf" srcId="{B74FC401-8BCC-4483-91CF-9FA901C39B68}" destId="{15ACEC2A-1031-47EE-B55A-6D0103470AD6}" srcOrd="4" destOrd="0" presId="urn:microsoft.com/office/officeart/2005/8/layout/hProcess4"/>
    <dgm:cxn modelId="{70735CD0-E012-4F60-8027-6A39DB0C6AC2}" type="presParOf" srcId="{9CD21AA6-AB1C-4998-A035-CA8755278F11}" destId="{48E39B00-1325-4677-B2E3-78CBF06D0E68}" srcOrd="1" destOrd="0" presId="urn:microsoft.com/office/officeart/2005/8/layout/hProcess4"/>
    <dgm:cxn modelId="{8C6F68A2-F31E-4318-8044-6936E7CAD64C}" type="presParOf" srcId="{9CD21AA6-AB1C-4998-A035-CA8755278F11}" destId="{4510F545-FBCF-4E3F-9F45-BDDCBB469C1C}" srcOrd="2" destOrd="0" presId="urn:microsoft.com/office/officeart/2005/8/layout/hProcess4"/>
    <dgm:cxn modelId="{31AB3D8E-AD71-4E9B-9203-4EA34CC4E75C}" type="presParOf" srcId="{4510F545-FBCF-4E3F-9F45-BDDCBB469C1C}" destId="{10B0305F-01DA-4678-9A48-DAE21DEC761C}" srcOrd="0" destOrd="0" presId="urn:microsoft.com/office/officeart/2005/8/layout/hProcess4"/>
    <dgm:cxn modelId="{D225745E-908D-4F4C-AE10-8DCDB4B4C1BF}" type="presParOf" srcId="{4510F545-FBCF-4E3F-9F45-BDDCBB469C1C}" destId="{1508EFEA-1268-448C-AB37-1EED4B28B13F}" srcOrd="1" destOrd="0" presId="urn:microsoft.com/office/officeart/2005/8/layout/hProcess4"/>
    <dgm:cxn modelId="{3A29EDB0-04CA-48D0-A9AD-D8770EAD9847}" type="presParOf" srcId="{4510F545-FBCF-4E3F-9F45-BDDCBB469C1C}" destId="{FE2565B5-1F50-45DD-A9DF-48DE7B4B1420}" srcOrd="2" destOrd="0" presId="urn:microsoft.com/office/officeart/2005/8/layout/hProcess4"/>
    <dgm:cxn modelId="{82E13E00-5AB6-4766-AEAB-3C16014319A9}" type="presParOf" srcId="{4510F545-FBCF-4E3F-9F45-BDDCBB469C1C}" destId="{1F10ABFF-C2F3-4FCC-9223-F9D0AE1C527B}" srcOrd="3" destOrd="0" presId="urn:microsoft.com/office/officeart/2005/8/layout/hProcess4"/>
    <dgm:cxn modelId="{09EEC521-B386-486B-A94E-69D9D440E98E}" type="presParOf" srcId="{4510F545-FBCF-4E3F-9F45-BDDCBB469C1C}" destId="{F770BF6B-7F70-4CA1-9555-1041E9B9805C}" srcOrd="4" destOrd="0" presId="urn:microsoft.com/office/officeart/2005/8/layout/hProcess4"/>
    <dgm:cxn modelId="{8C7F0212-9F24-496A-9228-0C058653FB01}" type="presParOf" srcId="{9CD21AA6-AB1C-4998-A035-CA8755278F11}" destId="{7193B324-FF35-480F-912A-1E586BAE0D33}" srcOrd="3" destOrd="0" presId="urn:microsoft.com/office/officeart/2005/8/layout/hProcess4"/>
    <dgm:cxn modelId="{2548FDB2-CDBB-43E4-A177-97B034EE150B}" type="presParOf" srcId="{9CD21AA6-AB1C-4998-A035-CA8755278F11}" destId="{81E9D500-5B43-4479-BDA5-72D059999649}" srcOrd="4" destOrd="0" presId="urn:microsoft.com/office/officeart/2005/8/layout/hProcess4"/>
    <dgm:cxn modelId="{00008ECD-23DD-45F6-919E-970DDCE75900}" type="presParOf" srcId="{81E9D500-5B43-4479-BDA5-72D059999649}" destId="{A9CB16E6-FF8B-4B08-A646-FAE36A831775}" srcOrd="0" destOrd="0" presId="urn:microsoft.com/office/officeart/2005/8/layout/hProcess4"/>
    <dgm:cxn modelId="{78FE9993-ACF3-4374-A0D7-821534208985}" type="presParOf" srcId="{81E9D500-5B43-4479-BDA5-72D059999649}" destId="{EA71218B-491C-43F0-B19B-055FDB45B25E}" srcOrd="1" destOrd="0" presId="urn:microsoft.com/office/officeart/2005/8/layout/hProcess4"/>
    <dgm:cxn modelId="{56D17508-61B1-4FC0-A110-BFDA4158ACE5}" type="presParOf" srcId="{81E9D500-5B43-4479-BDA5-72D059999649}" destId="{D3C47D20-A167-4C5A-AE93-BD6FF032CB1A}" srcOrd="2" destOrd="0" presId="urn:microsoft.com/office/officeart/2005/8/layout/hProcess4"/>
    <dgm:cxn modelId="{7AB67078-17DC-4203-B6D0-60203EA1C962}" type="presParOf" srcId="{81E9D500-5B43-4479-BDA5-72D059999649}" destId="{5E6944C0-81CE-49DC-BAE9-6851BE8CCBCD}" srcOrd="3" destOrd="0" presId="urn:microsoft.com/office/officeart/2005/8/layout/hProcess4"/>
    <dgm:cxn modelId="{9880A2EA-016A-4C13-B0AC-C2D5EB36E1D0}" type="presParOf" srcId="{81E9D500-5B43-4479-BDA5-72D059999649}" destId="{1C9F42D7-7B2A-4E0F-8739-B0A84AB5DC9B}" srcOrd="4" destOrd="0" presId="urn:microsoft.com/office/officeart/2005/8/layout/hProcess4"/>
    <dgm:cxn modelId="{73944FA9-A3B9-42EC-9FCE-15A354618F19}" type="presParOf" srcId="{9CD21AA6-AB1C-4998-A035-CA8755278F11}" destId="{51563A5B-6771-4936-81ED-613C6AF49453}" srcOrd="5" destOrd="0" presId="urn:microsoft.com/office/officeart/2005/8/layout/hProcess4"/>
    <dgm:cxn modelId="{F6B87C67-9549-4280-83A9-50F5FAD20E6E}" type="presParOf" srcId="{9CD21AA6-AB1C-4998-A035-CA8755278F11}" destId="{64234405-499B-4467-8A21-8097579E4123}" srcOrd="6" destOrd="0" presId="urn:microsoft.com/office/officeart/2005/8/layout/hProcess4"/>
    <dgm:cxn modelId="{8F8F7CC3-EF21-4D5D-A4ED-0BB629863861}" type="presParOf" srcId="{64234405-499B-4467-8A21-8097579E4123}" destId="{FD306808-79AC-456C-B1D5-9581E3D20C61}" srcOrd="0" destOrd="0" presId="urn:microsoft.com/office/officeart/2005/8/layout/hProcess4"/>
    <dgm:cxn modelId="{EC95A446-2DBD-4639-99EF-C0A2420C8DE4}" type="presParOf" srcId="{64234405-499B-4467-8A21-8097579E4123}" destId="{C73658E2-AFAE-408E-8C36-9C40EDF2571E}" srcOrd="1" destOrd="0" presId="urn:microsoft.com/office/officeart/2005/8/layout/hProcess4"/>
    <dgm:cxn modelId="{20DC9153-3A94-4171-8102-67273A8919DF}" type="presParOf" srcId="{64234405-499B-4467-8A21-8097579E4123}" destId="{02519AB8-76F7-49B3-A426-08A984A0EAA4}" srcOrd="2" destOrd="0" presId="urn:microsoft.com/office/officeart/2005/8/layout/hProcess4"/>
    <dgm:cxn modelId="{7224D01A-69EE-4F7E-9B7E-58AD89556212}" type="presParOf" srcId="{64234405-499B-4467-8A21-8097579E4123}" destId="{C66F244B-3E00-4844-9F17-D4B950D2A29F}" srcOrd="3" destOrd="0" presId="urn:microsoft.com/office/officeart/2005/8/layout/hProcess4"/>
    <dgm:cxn modelId="{6B62F954-D395-4353-8F75-661E46193265}" type="presParOf" srcId="{64234405-499B-4467-8A21-8097579E4123}" destId="{2535C9B8-6E9E-4EB5-9DE0-A4341DC20387}" srcOrd="4" destOrd="0" presId="urn:microsoft.com/office/officeart/2005/8/layout/hProcess4"/>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5A65BF1-45EB-4B7F-8831-4223139940A5}"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11BA4792-E313-49E8-B645-946F4D835C2A}">
      <dgm:prSet phldrT="[Text]" custT="1"/>
      <dgm:spPr/>
      <dgm:t>
        <a:bodyPr/>
        <a:lstStyle/>
        <a:p>
          <a:r>
            <a:rPr lang="en-US" sz="1200" b="1" dirty="0">
              <a:latin typeface="Anaheim" panose="020B0604020202020204" charset="0"/>
            </a:rPr>
            <a:t>Top 3%</a:t>
          </a:r>
          <a:endParaRPr lang="en-US" sz="1200" dirty="0">
            <a:latin typeface="Anaheim" panose="020B0604020202020204" charset="0"/>
          </a:endParaRPr>
        </a:p>
      </dgm:t>
    </dgm:pt>
    <dgm:pt modelId="{E63C4221-6205-4898-9091-4885C8023470}" type="parTrans" cxnId="{B710A659-6C88-41C9-8DD6-1D2E52EDADC9}">
      <dgm:prSet/>
      <dgm:spPr/>
      <dgm:t>
        <a:bodyPr/>
        <a:lstStyle/>
        <a:p>
          <a:endParaRPr lang="en-US" sz="1800">
            <a:latin typeface="Anaheim" panose="020B0604020202020204" charset="0"/>
          </a:endParaRPr>
        </a:p>
      </dgm:t>
    </dgm:pt>
    <dgm:pt modelId="{C4889000-472A-4F17-80F3-11C80AA7254F}" type="sibTrans" cxnId="{B710A659-6C88-41C9-8DD6-1D2E52EDADC9}">
      <dgm:prSet/>
      <dgm:spPr/>
      <dgm:t>
        <a:bodyPr/>
        <a:lstStyle/>
        <a:p>
          <a:endParaRPr lang="en-US" sz="1800">
            <a:latin typeface="Anaheim" panose="020B0604020202020204" charset="0"/>
          </a:endParaRPr>
        </a:p>
      </dgm:t>
    </dgm:pt>
    <dgm:pt modelId="{FA74700D-53DB-4A0E-B690-7A2A98787F8D}">
      <dgm:prSet phldrT="[Text]" custT="1"/>
      <dgm:spPr/>
      <dgm:t>
        <a:bodyPr/>
        <a:lstStyle/>
        <a:p>
          <a:r>
            <a:rPr lang="en-US" sz="700" dirty="0">
              <a:solidFill>
                <a:schemeClr val="bg2"/>
              </a:solidFill>
              <a:latin typeface="Anaheim" panose="020B0604020202020204" charset="0"/>
            </a:rPr>
            <a:t>Hà </a:t>
          </a:r>
          <a:r>
            <a:rPr lang="en-US" sz="700" dirty="0" err="1">
              <a:solidFill>
                <a:schemeClr val="bg2"/>
              </a:solidFill>
              <a:latin typeface="Anaheim" panose="020B0604020202020204" charset="0"/>
            </a:rPr>
            <a:t>Nội</a:t>
          </a:r>
          <a:r>
            <a:rPr lang="en-US" sz="700" dirty="0">
              <a:solidFill>
                <a:schemeClr val="bg2"/>
              </a:solidFill>
              <a:latin typeface="Anaheim" panose="020B0604020202020204" charset="0"/>
            </a:rPr>
            <a:t> </a:t>
          </a:r>
          <a:r>
            <a:rPr lang="en-US" sz="700" dirty="0" err="1">
              <a:solidFill>
                <a:schemeClr val="bg2"/>
              </a:solidFill>
              <a:latin typeface="Anaheim" panose="020B0604020202020204" charset="0"/>
            </a:rPr>
            <a:t>và</a:t>
          </a:r>
          <a:r>
            <a:rPr lang="en-US" sz="700" dirty="0">
              <a:solidFill>
                <a:schemeClr val="bg2"/>
              </a:solidFill>
              <a:latin typeface="Anaheim" panose="020B0604020202020204" charset="0"/>
            </a:rPr>
            <a:t> TP.HCM </a:t>
          </a:r>
          <a:r>
            <a:rPr lang="en-US" sz="700" dirty="0" err="1">
              <a:solidFill>
                <a:schemeClr val="bg2"/>
              </a:solidFill>
              <a:latin typeface="Anaheim" panose="020B0604020202020204" charset="0"/>
            </a:rPr>
            <a:t>dẫn</a:t>
          </a:r>
          <a:r>
            <a:rPr lang="en-US" sz="700" dirty="0">
              <a:solidFill>
                <a:schemeClr val="bg2"/>
              </a:solidFill>
              <a:latin typeface="Anaheim" panose="020B0604020202020204" charset="0"/>
            </a:rPr>
            <a:t> </a:t>
          </a:r>
          <a:r>
            <a:rPr lang="en-US" sz="700" dirty="0" err="1">
              <a:solidFill>
                <a:schemeClr val="bg2"/>
              </a:solidFill>
              <a:latin typeface="Anaheim" panose="020B0604020202020204" charset="0"/>
            </a:rPr>
            <a:t>đầu</a:t>
          </a:r>
          <a:r>
            <a:rPr lang="en-US" sz="700" dirty="0">
              <a:solidFill>
                <a:schemeClr val="bg2"/>
              </a:solidFill>
              <a:latin typeface="Anaheim" panose="020B0604020202020204" charset="0"/>
            </a:rPr>
            <a:t>.</a:t>
          </a:r>
        </a:p>
      </dgm:t>
    </dgm:pt>
    <dgm:pt modelId="{370D1FB6-E9EA-454B-866F-125CB26F8C95}" type="parTrans" cxnId="{1A039970-D953-405C-AAA1-3AAC73DE5859}">
      <dgm:prSet/>
      <dgm:spPr/>
      <dgm:t>
        <a:bodyPr/>
        <a:lstStyle/>
        <a:p>
          <a:endParaRPr lang="en-US" sz="1800">
            <a:latin typeface="Anaheim" panose="020B0604020202020204" charset="0"/>
          </a:endParaRPr>
        </a:p>
      </dgm:t>
    </dgm:pt>
    <dgm:pt modelId="{4912A3BC-CAAF-4670-812E-85B3632593B7}" type="sibTrans" cxnId="{1A039970-D953-405C-AAA1-3AAC73DE5859}">
      <dgm:prSet/>
      <dgm:spPr/>
      <dgm:t>
        <a:bodyPr/>
        <a:lstStyle/>
        <a:p>
          <a:endParaRPr lang="en-US" sz="1800">
            <a:latin typeface="Anaheim" panose="020B0604020202020204" charset="0"/>
          </a:endParaRPr>
        </a:p>
      </dgm:t>
    </dgm:pt>
    <dgm:pt modelId="{06718E3B-CBB9-4F76-99AD-AE90CFE327FD}">
      <dgm:prSet phldrT="[Text]" custT="1"/>
      <dgm:spPr/>
      <dgm:t>
        <a:bodyPr/>
        <a:lstStyle/>
        <a:p>
          <a:r>
            <a:rPr lang="vi-VN" sz="700" dirty="0">
              <a:solidFill>
                <a:schemeClr val="bg2"/>
              </a:solidFill>
              <a:latin typeface="Anaheim" panose="020B0604020202020204" charset="0"/>
            </a:rPr>
            <a:t>Các tỉnh lớn khác như Hải Phòng, Đà Nẵng, Bình Dương cũng có số lượng đáng kể</a:t>
          </a:r>
          <a:r>
            <a:rPr lang="en-US" sz="700" dirty="0">
              <a:solidFill>
                <a:schemeClr val="bg2"/>
              </a:solidFill>
              <a:latin typeface="Anaheim" panose="020B0604020202020204" charset="0"/>
            </a:rPr>
            <a:t>.</a:t>
          </a:r>
        </a:p>
      </dgm:t>
    </dgm:pt>
    <dgm:pt modelId="{37D64D85-A794-4B3B-9C37-9A7B799F9F25}" type="parTrans" cxnId="{2A798FD7-164F-4990-A038-B050606BCB5B}">
      <dgm:prSet/>
      <dgm:spPr/>
      <dgm:t>
        <a:bodyPr/>
        <a:lstStyle/>
        <a:p>
          <a:endParaRPr lang="en-US" sz="1800">
            <a:latin typeface="Anaheim" panose="020B0604020202020204" charset="0"/>
          </a:endParaRPr>
        </a:p>
      </dgm:t>
    </dgm:pt>
    <dgm:pt modelId="{670FD240-819B-47F0-ACEF-9B80F4582AED}" type="sibTrans" cxnId="{2A798FD7-164F-4990-A038-B050606BCB5B}">
      <dgm:prSet/>
      <dgm:spPr/>
      <dgm:t>
        <a:bodyPr/>
        <a:lstStyle/>
        <a:p>
          <a:endParaRPr lang="en-US" sz="1800">
            <a:latin typeface="Anaheim" panose="020B0604020202020204" charset="0"/>
          </a:endParaRPr>
        </a:p>
      </dgm:t>
    </dgm:pt>
    <dgm:pt modelId="{D891B908-CD96-4D8B-8957-2EFF3F233C92}">
      <dgm:prSet phldrT="[Text]" custT="1"/>
      <dgm:spPr/>
      <dgm:t>
        <a:bodyPr/>
        <a:lstStyle/>
        <a:p>
          <a:r>
            <a:rPr lang="en-US" sz="1200" b="1" dirty="0">
              <a:latin typeface="Anaheim" panose="020B0604020202020204" charset="0"/>
            </a:rPr>
            <a:t>Mean</a:t>
          </a:r>
          <a:endParaRPr lang="en-US" sz="1200" dirty="0">
            <a:latin typeface="Anaheim" panose="020B0604020202020204" charset="0"/>
          </a:endParaRPr>
        </a:p>
      </dgm:t>
    </dgm:pt>
    <dgm:pt modelId="{8D0B89ED-9141-40F8-B70C-A13D7F115486}" type="parTrans" cxnId="{736CBAED-9F23-4C33-8F07-40CF4DBFCBFB}">
      <dgm:prSet/>
      <dgm:spPr/>
      <dgm:t>
        <a:bodyPr/>
        <a:lstStyle/>
        <a:p>
          <a:endParaRPr lang="en-US" sz="1800">
            <a:latin typeface="Anaheim" panose="020B0604020202020204" charset="0"/>
          </a:endParaRPr>
        </a:p>
      </dgm:t>
    </dgm:pt>
    <dgm:pt modelId="{C445DAA0-34C7-46C5-8757-BA072B27F782}" type="sibTrans" cxnId="{736CBAED-9F23-4C33-8F07-40CF4DBFCBFB}">
      <dgm:prSet/>
      <dgm:spPr/>
      <dgm:t>
        <a:bodyPr/>
        <a:lstStyle/>
        <a:p>
          <a:endParaRPr lang="en-US" sz="1800">
            <a:latin typeface="Anaheim" panose="020B0604020202020204" charset="0"/>
          </a:endParaRPr>
        </a:p>
      </dgm:t>
    </dgm:pt>
    <dgm:pt modelId="{185E7662-195F-4FFF-B654-D6AAA8CCCC61}">
      <dgm:prSet phldrT="[Text]" custT="1"/>
      <dgm:spPr/>
      <dgm:t>
        <a:bodyPr/>
        <a:lstStyle/>
        <a:p>
          <a:r>
            <a:rPr lang="vi-VN" sz="900" b="0" dirty="0">
              <a:solidFill>
                <a:schemeClr val="bg2"/>
              </a:solidFill>
              <a:latin typeface="Anaheim" panose="020B0604020202020204" charset="0"/>
            </a:rPr>
            <a:t>Hà Nội và TP.HCM có điểm trung bình cao nhất, từ 6.0 - 6.5, vượt xa các tỉnh miền núi phía Bắc và Tây Nguyên, thường chỉ đạt từ 4.0 - 5.0.</a:t>
          </a:r>
          <a:endParaRPr lang="en-US" sz="900" b="0" dirty="0">
            <a:solidFill>
              <a:schemeClr val="bg2"/>
            </a:solidFill>
            <a:latin typeface="Anaheim" panose="020B0604020202020204" charset="0"/>
          </a:endParaRPr>
        </a:p>
      </dgm:t>
    </dgm:pt>
    <dgm:pt modelId="{9242EBB8-6BCA-49F8-B13D-3A2E53F485AC}" type="parTrans" cxnId="{F73691B0-BB05-4AE2-AB81-3F2A2D7EAEB1}">
      <dgm:prSet/>
      <dgm:spPr/>
      <dgm:t>
        <a:bodyPr/>
        <a:lstStyle/>
        <a:p>
          <a:endParaRPr lang="en-US" sz="1800">
            <a:latin typeface="Anaheim" panose="020B0604020202020204" charset="0"/>
          </a:endParaRPr>
        </a:p>
      </dgm:t>
    </dgm:pt>
    <dgm:pt modelId="{9D5A5E6F-5B63-45E9-B321-81669E50B08E}" type="sibTrans" cxnId="{F73691B0-BB05-4AE2-AB81-3F2A2D7EAEB1}">
      <dgm:prSet/>
      <dgm:spPr/>
      <dgm:t>
        <a:bodyPr/>
        <a:lstStyle/>
        <a:p>
          <a:endParaRPr lang="en-US" sz="1800">
            <a:latin typeface="Anaheim" panose="020B0604020202020204" charset="0"/>
          </a:endParaRPr>
        </a:p>
      </dgm:t>
    </dgm:pt>
    <dgm:pt modelId="{DC5901D0-CFC9-4081-9B36-587185C23F41}">
      <dgm:prSet phldrT="[Text]" custT="1"/>
      <dgm:spPr/>
      <dgm:t>
        <a:bodyPr/>
        <a:lstStyle/>
        <a:p>
          <a:r>
            <a:rPr lang="en-US" sz="1200" b="1" dirty="0">
              <a:latin typeface="Anaheim" panose="020B0604020202020204" charset="0"/>
            </a:rPr>
            <a:t>STD</a:t>
          </a:r>
        </a:p>
      </dgm:t>
    </dgm:pt>
    <dgm:pt modelId="{E68E2F56-26CD-49AC-BABF-620D74B11C13}" type="parTrans" cxnId="{74AA2BF0-4BC6-47C9-BFBF-84E58888A259}">
      <dgm:prSet/>
      <dgm:spPr/>
      <dgm:t>
        <a:bodyPr/>
        <a:lstStyle/>
        <a:p>
          <a:endParaRPr lang="en-US" sz="1800">
            <a:latin typeface="Anaheim" panose="020B0604020202020204" charset="0"/>
          </a:endParaRPr>
        </a:p>
      </dgm:t>
    </dgm:pt>
    <dgm:pt modelId="{2C963E5E-E8F0-48AE-B287-1C7D6A4B272D}" type="sibTrans" cxnId="{74AA2BF0-4BC6-47C9-BFBF-84E58888A259}">
      <dgm:prSet/>
      <dgm:spPr/>
      <dgm:t>
        <a:bodyPr/>
        <a:lstStyle/>
        <a:p>
          <a:endParaRPr lang="en-US" sz="1800">
            <a:latin typeface="Anaheim" panose="020B0604020202020204" charset="0"/>
          </a:endParaRPr>
        </a:p>
      </dgm:t>
    </dgm:pt>
    <dgm:pt modelId="{BC0699FE-3BAD-4A81-81AF-44D929ECD816}">
      <dgm:prSet phldrT="[Text]" custT="1"/>
      <dgm:spPr/>
      <dgm:t>
        <a:bodyPr/>
        <a:lstStyle/>
        <a:p>
          <a:r>
            <a:rPr lang="vi-VN" sz="900" dirty="0">
              <a:solidFill>
                <a:schemeClr val="bg2"/>
              </a:solidFill>
              <a:latin typeface="Anaheim" panose="020B0604020202020204" charset="0"/>
            </a:rPr>
            <a:t>Các tỉnh phát triển như Quảng Ninh, TP.HCM, Bình Dương có độ lệch chuẩn thấp hơn</a:t>
          </a:r>
          <a:r>
            <a:rPr lang="en-US" sz="900" dirty="0">
              <a:solidFill>
                <a:schemeClr val="bg2"/>
              </a:solidFill>
              <a:latin typeface="Anaheim" panose="020B0604020202020204" charset="0"/>
            </a:rPr>
            <a:t>.</a:t>
          </a:r>
        </a:p>
      </dgm:t>
    </dgm:pt>
    <dgm:pt modelId="{92578E5F-B18F-455B-BCBA-FCED6E502551}" type="parTrans" cxnId="{5B78973A-97C3-425A-99DE-0E28E9550443}">
      <dgm:prSet/>
      <dgm:spPr/>
      <dgm:t>
        <a:bodyPr/>
        <a:lstStyle/>
        <a:p>
          <a:endParaRPr lang="en-US" sz="1800">
            <a:latin typeface="Anaheim" panose="020B0604020202020204" charset="0"/>
          </a:endParaRPr>
        </a:p>
      </dgm:t>
    </dgm:pt>
    <dgm:pt modelId="{5538ED9A-9D31-49DB-B235-F43EAC69BA0B}" type="sibTrans" cxnId="{5B78973A-97C3-425A-99DE-0E28E9550443}">
      <dgm:prSet/>
      <dgm:spPr/>
      <dgm:t>
        <a:bodyPr/>
        <a:lstStyle/>
        <a:p>
          <a:endParaRPr lang="en-US" sz="1800">
            <a:latin typeface="Anaheim" panose="020B0604020202020204" charset="0"/>
          </a:endParaRPr>
        </a:p>
      </dgm:t>
    </dgm:pt>
    <dgm:pt modelId="{DA81EAB2-FE5A-40DA-8846-F268CFD21BCC}">
      <dgm:prSet phldrT="[Text]" custT="1"/>
      <dgm:spPr/>
      <dgm:t>
        <a:bodyPr/>
        <a:lstStyle/>
        <a:p>
          <a:r>
            <a:rPr lang="en-US" sz="700" dirty="0">
              <a:solidFill>
                <a:schemeClr val="bg2"/>
              </a:solidFill>
              <a:latin typeface="Anaheim" panose="020B0604020202020204" charset="0"/>
            </a:rPr>
            <a:t>C</a:t>
          </a:r>
          <a:r>
            <a:rPr lang="vi-VN" sz="700" dirty="0">
              <a:solidFill>
                <a:schemeClr val="bg2"/>
              </a:solidFill>
              <a:latin typeface="Anaheim" panose="020B0604020202020204" charset="0"/>
            </a:rPr>
            <a:t>ác tỉnh miền núi và Tây Nguyên hầu như không có đại diện</a:t>
          </a:r>
          <a:r>
            <a:rPr lang="en-US" sz="700" dirty="0">
              <a:solidFill>
                <a:schemeClr val="bg2"/>
              </a:solidFill>
              <a:latin typeface="Anaheim" panose="020B0604020202020204" charset="0"/>
            </a:rPr>
            <a:t>.</a:t>
          </a:r>
        </a:p>
      </dgm:t>
    </dgm:pt>
    <dgm:pt modelId="{19873473-2566-4DBE-9DBD-C1BE945F0CD0}" type="parTrans" cxnId="{D64809BD-1194-4D30-B2DB-E198037431A6}">
      <dgm:prSet/>
      <dgm:spPr/>
      <dgm:t>
        <a:bodyPr/>
        <a:lstStyle/>
        <a:p>
          <a:endParaRPr lang="en-US" sz="1800">
            <a:latin typeface="Anaheim" panose="020B0604020202020204" charset="0"/>
          </a:endParaRPr>
        </a:p>
      </dgm:t>
    </dgm:pt>
    <dgm:pt modelId="{2878D534-EA7F-4275-9EC1-34FC7ADFE0FD}" type="sibTrans" cxnId="{D64809BD-1194-4D30-B2DB-E198037431A6}">
      <dgm:prSet/>
      <dgm:spPr/>
      <dgm:t>
        <a:bodyPr/>
        <a:lstStyle/>
        <a:p>
          <a:endParaRPr lang="en-US" sz="1800">
            <a:latin typeface="Anaheim" panose="020B0604020202020204" charset="0"/>
          </a:endParaRPr>
        </a:p>
      </dgm:t>
    </dgm:pt>
    <dgm:pt modelId="{BE1557EE-961C-451E-BFD3-18144C7B2BBF}">
      <dgm:prSet phldrT="[Text]" custT="1"/>
      <dgm:spPr/>
      <dgm:t>
        <a:bodyPr/>
        <a:lstStyle/>
        <a:p>
          <a:r>
            <a:rPr lang="en-US" sz="900" dirty="0" err="1">
              <a:solidFill>
                <a:schemeClr val="bg2"/>
              </a:solidFill>
              <a:latin typeface="Anaheim" panose="020B0604020202020204" charset="0"/>
            </a:rPr>
            <a:t>Miền</a:t>
          </a:r>
          <a:r>
            <a:rPr lang="en-US" sz="900" dirty="0">
              <a:solidFill>
                <a:schemeClr val="bg2"/>
              </a:solidFill>
              <a:latin typeface="Anaheim" panose="020B0604020202020204" charset="0"/>
            </a:rPr>
            <a:t> </a:t>
          </a:r>
          <a:r>
            <a:rPr lang="en-US" sz="900" dirty="0" err="1">
              <a:solidFill>
                <a:schemeClr val="bg2"/>
              </a:solidFill>
              <a:latin typeface="Anaheim" panose="020B0604020202020204" charset="0"/>
            </a:rPr>
            <a:t>núi</a:t>
          </a:r>
          <a:r>
            <a:rPr lang="en-US" sz="900" dirty="0">
              <a:solidFill>
                <a:schemeClr val="bg2"/>
              </a:solidFill>
              <a:latin typeface="Anaheim" panose="020B0604020202020204" charset="0"/>
            </a:rPr>
            <a:t> </a:t>
          </a:r>
          <a:r>
            <a:rPr lang="en-US" sz="900" dirty="0" err="1">
              <a:solidFill>
                <a:schemeClr val="bg2"/>
              </a:solidFill>
              <a:latin typeface="Anaheim" panose="020B0604020202020204" charset="0"/>
            </a:rPr>
            <a:t>và</a:t>
          </a:r>
          <a:r>
            <a:rPr lang="en-US" sz="900" dirty="0">
              <a:solidFill>
                <a:schemeClr val="bg2"/>
              </a:solidFill>
              <a:latin typeface="Anaheim" panose="020B0604020202020204" charset="0"/>
            </a:rPr>
            <a:t> </a:t>
          </a:r>
          <a:r>
            <a:rPr lang="en-US" sz="900" dirty="0" err="1">
              <a:solidFill>
                <a:schemeClr val="bg2"/>
              </a:solidFill>
              <a:latin typeface="Anaheim" panose="020B0604020202020204" charset="0"/>
            </a:rPr>
            <a:t>Tây</a:t>
          </a:r>
          <a:r>
            <a:rPr lang="en-US" sz="900" dirty="0">
              <a:solidFill>
                <a:schemeClr val="bg2"/>
              </a:solidFill>
              <a:latin typeface="Anaheim" panose="020B0604020202020204" charset="0"/>
            </a:rPr>
            <a:t> </a:t>
          </a:r>
          <a:r>
            <a:rPr lang="en-US" sz="900" dirty="0" err="1">
              <a:solidFill>
                <a:schemeClr val="bg2"/>
              </a:solidFill>
              <a:latin typeface="Anaheim" panose="020B0604020202020204" charset="0"/>
            </a:rPr>
            <a:t>Nguyên</a:t>
          </a:r>
          <a:r>
            <a:rPr lang="en-US" sz="900" dirty="0">
              <a:solidFill>
                <a:schemeClr val="bg2"/>
              </a:solidFill>
              <a:latin typeface="Anaheim" panose="020B0604020202020204" charset="0"/>
            </a:rPr>
            <a:t> </a:t>
          </a:r>
          <a:r>
            <a:rPr lang="en-US" sz="900" dirty="0" err="1">
              <a:solidFill>
                <a:schemeClr val="bg2"/>
              </a:solidFill>
              <a:latin typeface="Anaheim" panose="020B0604020202020204" charset="0"/>
            </a:rPr>
            <a:t>có</a:t>
          </a:r>
          <a:r>
            <a:rPr lang="en-US" sz="900" dirty="0">
              <a:solidFill>
                <a:schemeClr val="bg2"/>
              </a:solidFill>
              <a:latin typeface="Anaheim" panose="020B0604020202020204" charset="0"/>
            </a:rPr>
            <a:t> </a:t>
          </a:r>
          <a:r>
            <a:rPr lang="en-US" sz="900" dirty="0" err="1">
              <a:solidFill>
                <a:schemeClr val="bg2"/>
              </a:solidFill>
              <a:latin typeface="Anaheim" panose="020B0604020202020204" charset="0"/>
            </a:rPr>
            <a:t>độ</a:t>
          </a:r>
          <a:r>
            <a:rPr lang="en-US" sz="900" dirty="0">
              <a:solidFill>
                <a:schemeClr val="bg2"/>
              </a:solidFill>
              <a:latin typeface="Anaheim" panose="020B0604020202020204" charset="0"/>
            </a:rPr>
            <a:t> </a:t>
          </a:r>
          <a:r>
            <a:rPr lang="en-US" sz="900" dirty="0" err="1">
              <a:solidFill>
                <a:schemeClr val="bg2"/>
              </a:solidFill>
              <a:latin typeface="Anaheim" panose="020B0604020202020204" charset="0"/>
            </a:rPr>
            <a:t>lệch</a:t>
          </a:r>
          <a:r>
            <a:rPr lang="en-US" sz="900" dirty="0">
              <a:solidFill>
                <a:schemeClr val="bg2"/>
              </a:solidFill>
              <a:latin typeface="Anaheim" panose="020B0604020202020204" charset="0"/>
            </a:rPr>
            <a:t> </a:t>
          </a:r>
          <a:r>
            <a:rPr lang="en-US" sz="900" dirty="0" err="1">
              <a:solidFill>
                <a:schemeClr val="bg2"/>
              </a:solidFill>
              <a:latin typeface="Anaheim" panose="020B0604020202020204" charset="0"/>
            </a:rPr>
            <a:t>chuẩn</a:t>
          </a:r>
          <a:r>
            <a:rPr lang="en-US" sz="900" dirty="0">
              <a:solidFill>
                <a:schemeClr val="bg2"/>
              </a:solidFill>
              <a:latin typeface="Anaheim" panose="020B0604020202020204" charset="0"/>
            </a:rPr>
            <a:t> </a:t>
          </a:r>
          <a:r>
            <a:rPr lang="en-US" sz="900" dirty="0" err="1">
              <a:solidFill>
                <a:schemeClr val="bg2"/>
              </a:solidFill>
              <a:latin typeface="Anaheim" panose="020B0604020202020204" charset="0"/>
            </a:rPr>
            <a:t>cao</a:t>
          </a:r>
          <a:r>
            <a:rPr lang="en-US" sz="900" dirty="0">
              <a:solidFill>
                <a:schemeClr val="bg2"/>
              </a:solidFill>
              <a:latin typeface="Anaheim" panose="020B0604020202020204" charset="0"/>
            </a:rPr>
            <a:t>.</a:t>
          </a:r>
        </a:p>
      </dgm:t>
    </dgm:pt>
    <dgm:pt modelId="{F8AF0F6E-0BE3-439B-B625-B4ACCF3BBED9}" type="parTrans" cxnId="{A3183E24-D728-41AC-9B42-6B66A3D25AAB}">
      <dgm:prSet/>
      <dgm:spPr/>
      <dgm:t>
        <a:bodyPr/>
        <a:lstStyle/>
        <a:p>
          <a:endParaRPr lang="en-US" sz="1800">
            <a:latin typeface="Anaheim" panose="020B0604020202020204" charset="0"/>
          </a:endParaRPr>
        </a:p>
      </dgm:t>
    </dgm:pt>
    <dgm:pt modelId="{CCAB8CDA-DDF9-4B5E-B59E-08745935B444}" type="sibTrans" cxnId="{A3183E24-D728-41AC-9B42-6B66A3D25AAB}">
      <dgm:prSet/>
      <dgm:spPr/>
      <dgm:t>
        <a:bodyPr/>
        <a:lstStyle/>
        <a:p>
          <a:endParaRPr lang="en-US" sz="1800">
            <a:latin typeface="Anaheim" panose="020B0604020202020204" charset="0"/>
          </a:endParaRPr>
        </a:p>
      </dgm:t>
    </dgm:pt>
    <dgm:pt modelId="{5DEBD048-BEAC-4F5C-8644-42FF4797B0DD}" type="pres">
      <dgm:prSet presAssocID="{95A65BF1-45EB-4B7F-8831-4223139940A5}" presName="linearFlow" presStyleCnt="0">
        <dgm:presLayoutVars>
          <dgm:dir/>
          <dgm:animLvl val="lvl"/>
          <dgm:resizeHandles val="exact"/>
        </dgm:presLayoutVars>
      </dgm:prSet>
      <dgm:spPr/>
    </dgm:pt>
    <dgm:pt modelId="{EEB33190-3048-49E1-8445-331C22A08CBD}" type="pres">
      <dgm:prSet presAssocID="{11BA4792-E313-49E8-B645-946F4D835C2A}" presName="composite" presStyleCnt="0"/>
      <dgm:spPr/>
    </dgm:pt>
    <dgm:pt modelId="{8AA822FF-2C93-4410-9727-F19486027E29}" type="pres">
      <dgm:prSet presAssocID="{11BA4792-E313-49E8-B645-946F4D835C2A}" presName="parentText" presStyleLbl="alignNode1" presStyleIdx="0" presStyleCnt="3">
        <dgm:presLayoutVars>
          <dgm:chMax val="1"/>
          <dgm:bulletEnabled val="1"/>
        </dgm:presLayoutVars>
      </dgm:prSet>
      <dgm:spPr/>
    </dgm:pt>
    <dgm:pt modelId="{F7BC94B4-F2DB-4630-899A-450C080AA4C2}" type="pres">
      <dgm:prSet presAssocID="{11BA4792-E313-49E8-B645-946F4D835C2A}" presName="descendantText" presStyleLbl="alignAcc1" presStyleIdx="0" presStyleCnt="3">
        <dgm:presLayoutVars>
          <dgm:bulletEnabled val="1"/>
        </dgm:presLayoutVars>
      </dgm:prSet>
      <dgm:spPr/>
    </dgm:pt>
    <dgm:pt modelId="{F9ACD28C-558A-4805-94F1-D4FA675F315A}" type="pres">
      <dgm:prSet presAssocID="{C4889000-472A-4F17-80F3-11C80AA7254F}" presName="sp" presStyleCnt="0"/>
      <dgm:spPr/>
    </dgm:pt>
    <dgm:pt modelId="{F2D5D7B8-43B1-4621-ADC5-34D14E4D9752}" type="pres">
      <dgm:prSet presAssocID="{D891B908-CD96-4D8B-8957-2EFF3F233C92}" presName="composite" presStyleCnt="0"/>
      <dgm:spPr/>
    </dgm:pt>
    <dgm:pt modelId="{2272B4DD-A9BF-47C6-A654-B11796D39CA6}" type="pres">
      <dgm:prSet presAssocID="{D891B908-CD96-4D8B-8957-2EFF3F233C92}" presName="parentText" presStyleLbl="alignNode1" presStyleIdx="1" presStyleCnt="3">
        <dgm:presLayoutVars>
          <dgm:chMax val="1"/>
          <dgm:bulletEnabled val="1"/>
        </dgm:presLayoutVars>
      </dgm:prSet>
      <dgm:spPr/>
    </dgm:pt>
    <dgm:pt modelId="{369E82B4-2C10-47CD-92D9-C41DA1FEE8E1}" type="pres">
      <dgm:prSet presAssocID="{D891B908-CD96-4D8B-8957-2EFF3F233C92}" presName="descendantText" presStyleLbl="alignAcc1" presStyleIdx="1" presStyleCnt="3">
        <dgm:presLayoutVars>
          <dgm:bulletEnabled val="1"/>
        </dgm:presLayoutVars>
      </dgm:prSet>
      <dgm:spPr/>
    </dgm:pt>
    <dgm:pt modelId="{4B48B188-EB62-4D8F-9DD2-78436C315F92}" type="pres">
      <dgm:prSet presAssocID="{C445DAA0-34C7-46C5-8757-BA072B27F782}" presName="sp" presStyleCnt="0"/>
      <dgm:spPr/>
    </dgm:pt>
    <dgm:pt modelId="{B63299F2-C1CE-4A1F-B3F2-CDB7249DF7D8}" type="pres">
      <dgm:prSet presAssocID="{DC5901D0-CFC9-4081-9B36-587185C23F41}" presName="composite" presStyleCnt="0"/>
      <dgm:spPr/>
    </dgm:pt>
    <dgm:pt modelId="{86D83BC3-372B-4C47-8F8E-5E62C5C34A69}" type="pres">
      <dgm:prSet presAssocID="{DC5901D0-CFC9-4081-9B36-587185C23F41}" presName="parentText" presStyleLbl="alignNode1" presStyleIdx="2" presStyleCnt="3">
        <dgm:presLayoutVars>
          <dgm:chMax val="1"/>
          <dgm:bulletEnabled val="1"/>
        </dgm:presLayoutVars>
      </dgm:prSet>
      <dgm:spPr/>
    </dgm:pt>
    <dgm:pt modelId="{95F60471-E09C-4506-A539-F2B11F3AE898}" type="pres">
      <dgm:prSet presAssocID="{DC5901D0-CFC9-4081-9B36-587185C23F41}" presName="descendantText" presStyleLbl="alignAcc1" presStyleIdx="2" presStyleCnt="3">
        <dgm:presLayoutVars>
          <dgm:bulletEnabled val="1"/>
        </dgm:presLayoutVars>
      </dgm:prSet>
      <dgm:spPr/>
    </dgm:pt>
  </dgm:ptLst>
  <dgm:cxnLst>
    <dgm:cxn modelId="{B2478C20-8087-427B-9FF9-39CDFF315088}" type="presOf" srcId="{06718E3B-CBB9-4F76-99AD-AE90CFE327FD}" destId="{F7BC94B4-F2DB-4630-899A-450C080AA4C2}" srcOrd="0" destOrd="1" presId="urn:microsoft.com/office/officeart/2005/8/layout/chevron2"/>
    <dgm:cxn modelId="{1AA9F720-DDEA-4479-8B9C-50825D99A778}" type="presOf" srcId="{BC0699FE-3BAD-4A81-81AF-44D929ECD816}" destId="{95F60471-E09C-4506-A539-F2B11F3AE898}" srcOrd="0" destOrd="0" presId="urn:microsoft.com/office/officeart/2005/8/layout/chevron2"/>
    <dgm:cxn modelId="{AB544822-9AA7-439E-AB01-70E714FA7CC2}" type="presOf" srcId="{BE1557EE-961C-451E-BFD3-18144C7B2BBF}" destId="{95F60471-E09C-4506-A539-F2B11F3AE898}" srcOrd="0" destOrd="1" presId="urn:microsoft.com/office/officeart/2005/8/layout/chevron2"/>
    <dgm:cxn modelId="{5DEF4A23-85A6-4D60-82F9-66307C9AF062}" type="presOf" srcId="{D891B908-CD96-4D8B-8957-2EFF3F233C92}" destId="{2272B4DD-A9BF-47C6-A654-B11796D39CA6}" srcOrd="0" destOrd="0" presId="urn:microsoft.com/office/officeart/2005/8/layout/chevron2"/>
    <dgm:cxn modelId="{A3183E24-D728-41AC-9B42-6B66A3D25AAB}" srcId="{DC5901D0-CFC9-4081-9B36-587185C23F41}" destId="{BE1557EE-961C-451E-BFD3-18144C7B2BBF}" srcOrd="1" destOrd="0" parTransId="{F8AF0F6E-0BE3-439B-B625-B4ACCF3BBED9}" sibTransId="{CCAB8CDA-DDF9-4B5E-B59E-08745935B444}"/>
    <dgm:cxn modelId="{5B78973A-97C3-425A-99DE-0E28E9550443}" srcId="{DC5901D0-CFC9-4081-9B36-587185C23F41}" destId="{BC0699FE-3BAD-4A81-81AF-44D929ECD816}" srcOrd="0" destOrd="0" parTransId="{92578E5F-B18F-455B-BCBA-FCED6E502551}" sibTransId="{5538ED9A-9D31-49DB-B235-F43EAC69BA0B}"/>
    <dgm:cxn modelId="{AA28E06C-6F7B-4335-92DF-0DC20B6DBC8C}" type="presOf" srcId="{95A65BF1-45EB-4B7F-8831-4223139940A5}" destId="{5DEBD048-BEAC-4F5C-8644-42FF4797B0DD}" srcOrd="0" destOrd="0" presId="urn:microsoft.com/office/officeart/2005/8/layout/chevron2"/>
    <dgm:cxn modelId="{1A039970-D953-405C-AAA1-3AAC73DE5859}" srcId="{11BA4792-E313-49E8-B645-946F4D835C2A}" destId="{FA74700D-53DB-4A0E-B690-7A2A98787F8D}" srcOrd="0" destOrd="0" parTransId="{370D1FB6-E9EA-454B-866F-125CB26F8C95}" sibTransId="{4912A3BC-CAAF-4670-812E-85B3632593B7}"/>
    <dgm:cxn modelId="{C4E20679-5220-4B95-89C5-A0E96E220661}" type="presOf" srcId="{DA81EAB2-FE5A-40DA-8846-F268CFD21BCC}" destId="{F7BC94B4-F2DB-4630-899A-450C080AA4C2}" srcOrd="0" destOrd="2" presId="urn:microsoft.com/office/officeart/2005/8/layout/chevron2"/>
    <dgm:cxn modelId="{B710A659-6C88-41C9-8DD6-1D2E52EDADC9}" srcId="{95A65BF1-45EB-4B7F-8831-4223139940A5}" destId="{11BA4792-E313-49E8-B645-946F4D835C2A}" srcOrd="0" destOrd="0" parTransId="{E63C4221-6205-4898-9091-4885C8023470}" sibTransId="{C4889000-472A-4F17-80F3-11C80AA7254F}"/>
    <dgm:cxn modelId="{DA07B786-F1E7-46C7-AB0D-B567BC23A3C8}" type="presOf" srcId="{11BA4792-E313-49E8-B645-946F4D835C2A}" destId="{8AA822FF-2C93-4410-9727-F19486027E29}" srcOrd="0" destOrd="0" presId="urn:microsoft.com/office/officeart/2005/8/layout/chevron2"/>
    <dgm:cxn modelId="{3E0C4098-32E0-40A0-AC03-76EC0CB4E032}" type="presOf" srcId="{DC5901D0-CFC9-4081-9B36-587185C23F41}" destId="{86D83BC3-372B-4C47-8F8E-5E62C5C34A69}" srcOrd="0" destOrd="0" presId="urn:microsoft.com/office/officeart/2005/8/layout/chevron2"/>
    <dgm:cxn modelId="{B18AA398-3BF8-43BB-A37F-524E6B05C60E}" type="presOf" srcId="{185E7662-195F-4FFF-B654-D6AAA8CCCC61}" destId="{369E82B4-2C10-47CD-92D9-C41DA1FEE8E1}" srcOrd="0" destOrd="0" presId="urn:microsoft.com/office/officeart/2005/8/layout/chevron2"/>
    <dgm:cxn modelId="{F73691B0-BB05-4AE2-AB81-3F2A2D7EAEB1}" srcId="{D891B908-CD96-4D8B-8957-2EFF3F233C92}" destId="{185E7662-195F-4FFF-B654-D6AAA8CCCC61}" srcOrd="0" destOrd="0" parTransId="{9242EBB8-6BCA-49F8-B13D-3A2E53F485AC}" sibTransId="{9D5A5E6F-5B63-45E9-B321-81669E50B08E}"/>
    <dgm:cxn modelId="{D64809BD-1194-4D30-B2DB-E198037431A6}" srcId="{11BA4792-E313-49E8-B645-946F4D835C2A}" destId="{DA81EAB2-FE5A-40DA-8846-F268CFD21BCC}" srcOrd="2" destOrd="0" parTransId="{19873473-2566-4DBE-9DBD-C1BE945F0CD0}" sibTransId="{2878D534-EA7F-4275-9EC1-34FC7ADFE0FD}"/>
    <dgm:cxn modelId="{2A798FD7-164F-4990-A038-B050606BCB5B}" srcId="{11BA4792-E313-49E8-B645-946F4D835C2A}" destId="{06718E3B-CBB9-4F76-99AD-AE90CFE327FD}" srcOrd="1" destOrd="0" parTransId="{37D64D85-A794-4B3B-9C37-9A7B799F9F25}" sibTransId="{670FD240-819B-47F0-ACEF-9B80F4582AED}"/>
    <dgm:cxn modelId="{736CBAED-9F23-4C33-8F07-40CF4DBFCBFB}" srcId="{95A65BF1-45EB-4B7F-8831-4223139940A5}" destId="{D891B908-CD96-4D8B-8957-2EFF3F233C92}" srcOrd="1" destOrd="0" parTransId="{8D0B89ED-9141-40F8-B70C-A13D7F115486}" sibTransId="{C445DAA0-34C7-46C5-8757-BA072B27F782}"/>
    <dgm:cxn modelId="{74AA2BF0-4BC6-47C9-BFBF-84E58888A259}" srcId="{95A65BF1-45EB-4B7F-8831-4223139940A5}" destId="{DC5901D0-CFC9-4081-9B36-587185C23F41}" srcOrd="2" destOrd="0" parTransId="{E68E2F56-26CD-49AC-BABF-620D74B11C13}" sibTransId="{2C963E5E-E8F0-48AE-B287-1C7D6A4B272D}"/>
    <dgm:cxn modelId="{40C837F7-50F1-4DB1-AF93-E28B0FB755F9}" type="presOf" srcId="{FA74700D-53DB-4A0E-B690-7A2A98787F8D}" destId="{F7BC94B4-F2DB-4630-899A-450C080AA4C2}" srcOrd="0" destOrd="0" presId="urn:microsoft.com/office/officeart/2005/8/layout/chevron2"/>
    <dgm:cxn modelId="{560EDFD0-5CBD-429E-BEED-BE3B41F89586}" type="presParOf" srcId="{5DEBD048-BEAC-4F5C-8644-42FF4797B0DD}" destId="{EEB33190-3048-49E1-8445-331C22A08CBD}" srcOrd="0" destOrd="0" presId="urn:microsoft.com/office/officeart/2005/8/layout/chevron2"/>
    <dgm:cxn modelId="{C2FC627B-E5D5-4605-A62F-B8CE533E07B4}" type="presParOf" srcId="{EEB33190-3048-49E1-8445-331C22A08CBD}" destId="{8AA822FF-2C93-4410-9727-F19486027E29}" srcOrd="0" destOrd="0" presId="urn:microsoft.com/office/officeart/2005/8/layout/chevron2"/>
    <dgm:cxn modelId="{B2FD5FE8-DD22-4B57-9130-5F9D6F669A0A}" type="presParOf" srcId="{EEB33190-3048-49E1-8445-331C22A08CBD}" destId="{F7BC94B4-F2DB-4630-899A-450C080AA4C2}" srcOrd="1" destOrd="0" presId="urn:microsoft.com/office/officeart/2005/8/layout/chevron2"/>
    <dgm:cxn modelId="{BFC116BE-5306-4BD7-B736-8D0ABAE2485D}" type="presParOf" srcId="{5DEBD048-BEAC-4F5C-8644-42FF4797B0DD}" destId="{F9ACD28C-558A-4805-94F1-D4FA675F315A}" srcOrd="1" destOrd="0" presId="urn:microsoft.com/office/officeart/2005/8/layout/chevron2"/>
    <dgm:cxn modelId="{49FE123F-80C9-4E9E-A7C3-4990C79195F7}" type="presParOf" srcId="{5DEBD048-BEAC-4F5C-8644-42FF4797B0DD}" destId="{F2D5D7B8-43B1-4621-ADC5-34D14E4D9752}" srcOrd="2" destOrd="0" presId="urn:microsoft.com/office/officeart/2005/8/layout/chevron2"/>
    <dgm:cxn modelId="{FEE97B59-992F-4A2C-A169-9357AE7F0A8B}" type="presParOf" srcId="{F2D5D7B8-43B1-4621-ADC5-34D14E4D9752}" destId="{2272B4DD-A9BF-47C6-A654-B11796D39CA6}" srcOrd="0" destOrd="0" presId="urn:microsoft.com/office/officeart/2005/8/layout/chevron2"/>
    <dgm:cxn modelId="{145AB4FB-87D7-43F5-9146-CCD634477871}" type="presParOf" srcId="{F2D5D7B8-43B1-4621-ADC5-34D14E4D9752}" destId="{369E82B4-2C10-47CD-92D9-C41DA1FEE8E1}" srcOrd="1" destOrd="0" presId="urn:microsoft.com/office/officeart/2005/8/layout/chevron2"/>
    <dgm:cxn modelId="{25F90134-E618-4F2D-A1A5-84B0601D5CA1}" type="presParOf" srcId="{5DEBD048-BEAC-4F5C-8644-42FF4797B0DD}" destId="{4B48B188-EB62-4D8F-9DD2-78436C315F92}" srcOrd="3" destOrd="0" presId="urn:microsoft.com/office/officeart/2005/8/layout/chevron2"/>
    <dgm:cxn modelId="{80097394-AC9D-4696-B826-96DC7BD43FFB}" type="presParOf" srcId="{5DEBD048-BEAC-4F5C-8644-42FF4797B0DD}" destId="{B63299F2-C1CE-4A1F-B3F2-CDB7249DF7D8}" srcOrd="4" destOrd="0" presId="urn:microsoft.com/office/officeart/2005/8/layout/chevron2"/>
    <dgm:cxn modelId="{FE13FD2C-C6FC-4AA8-879C-39D24A96E21A}" type="presParOf" srcId="{B63299F2-C1CE-4A1F-B3F2-CDB7249DF7D8}" destId="{86D83BC3-372B-4C47-8F8E-5E62C5C34A69}" srcOrd="0" destOrd="0" presId="urn:microsoft.com/office/officeart/2005/8/layout/chevron2"/>
    <dgm:cxn modelId="{B59FFB18-6C50-4063-8416-3539EC7E842D}" type="presParOf" srcId="{B63299F2-C1CE-4A1F-B3F2-CDB7249DF7D8}" destId="{95F60471-E09C-4506-A539-F2B11F3AE898}"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DB2CF0A-C8BE-4085-BA97-5FA2421516F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FE459684-3995-4558-A454-4E5CAE2CB10A}">
      <dgm:prSet phldrT="[Text]" custT="1"/>
      <dgm:spPr/>
      <dgm:t>
        <a:bodyPr/>
        <a:lstStyle/>
        <a:p>
          <a:r>
            <a:rPr lang="en-US" sz="1200" dirty="0" err="1">
              <a:latin typeface="Anaheim" panose="020B0604020202020204" charset="0"/>
            </a:rPr>
            <a:t>Phân</a:t>
          </a:r>
          <a:r>
            <a:rPr lang="en-US" sz="1200" dirty="0">
              <a:latin typeface="Anaheim" panose="020B0604020202020204" charset="0"/>
            </a:rPr>
            <a:t> </a:t>
          </a:r>
          <a:r>
            <a:rPr lang="en-US" sz="1200" dirty="0" err="1">
              <a:latin typeface="Anaheim" panose="020B0604020202020204" charset="0"/>
            </a:rPr>
            <a:t>phối</a:t>
          </a:r>
          <a:r>
            <a:rPr lang="en-US" sz="1200" dirty="0">
              <a:latin typeface="Anaheim" panose="020B0604020202020204" charset="0"/>
            </a:rPr>
            <a:t> điểm</a:t>
          </a:r>
        </a:p>
      </dgm:t>
    </dgm:pt>
    <dgm:pt modelId="{42639AD2-8275-45A6-8285-E44AD7A5A730}" type="parTrans" cxnId="{478240C6-47F3-42CD-848B-C62E78ED6A64}">
      <dgm:prSet/>
      <dgm:spPr/>
      <dgm:t>
        <a:bodyPr/>
        <a:lstStyle/>
        <a:p>
          <a:endParaRPr lang="en-US" sz="2000">
            <a:latin typeface="Anaheim" panose="020B0604020202020204" charset="0"/>
          </a:endParaRPr>
        </a:p>
      </dgm:t>
    </dgm:pt>
    <dgm:pt modelId="{65122E92-A371-474F-9EB2-8562F217F7AD}" type="sibTrans" cxnId="{478240C6-47F3-42CD-848B-C62E78ED6A64}">
      <dgm:prSet/>
      <dgm:spPr/>
      <dgm:t>
        <a:bodyPr/>
        <a:lstStyle/>
        <a:p>
          <a:endParaRPr lang="en-US" sz="2000">
            <a:latin typeface="Anaheim" panose="020B0604020202020204" charset="0"/>
          </a:endParaRPr>
        </a:p>
      </dgm:t>
    </dgm:pt>
    <dgm:pt modelId="{D59BB0B3-FC24-4A64-9C78-DAEC3EE5F60B}">
      <dgm:prSet phldrT="[Text]" custT="1"/>
      <dgm:spPr/>
      <dgm:t>
        <a:bodyPr/>
        <a:lstStyle/>
        <a:p>
          <a:r>
            <a:rPr lang="vi-VN" sz="900" dirty="0">
              <a:solidFill>
                <a:schemeClr val="bg2"/>
              </a:solidFill>
              <a:latin typeface="Anaheim" panose="020B0604020202020204" charset="0"/>
            </a:rPr>
            <a:t>Biểu đồ phân phối điểm tiếng Anh tại các tỉnh/thành phố phát triển (Hà Nội, TP.HCM) cho thấy số lượng lớn học sinh đạt điểm khá giỏi (6 - 10 điểm)</a:t>
          </a:r>
          <a:r>
            <a:rPr lang="en-US" sz="900" dirty="0">
              <a:solidFill>
                <a:schemeClr val="bg2"/>
              </a:solidFill>
              <a:latin typeface="Anaheim" panose="020B0604020202020204" charset="0"/>
            </a:rPr>
            <a:t>.</a:t>
          </a:r>
        </a:p>
      </dgm:t>
    </dgm:pt>
    <dgm:pt modelId="{AC4AC510-D189-4DD5-9CB1-A33A23211696}" type="parTrans" cxnId="{CD0D682A-5800-4F18-B02B-6574C58DEC79}">
      <dgm:prSet/>
      <dgm:spPr/>
      <dgm:t>
        <a:bodyPr/>
        <a:lstStyle/>
        <a:p>
          <a:endParaRPr lang="en-US" sz="2000">
            <a:latin typeface="Anaheim" panose="020B0604020202020204" charset="0"/>
          </a:endParaRPr>
        </a:p>
      </dgm:t>
    </dgm:pt>
    <dgm:pt modelId="{24EF7972-5F28-4295-A5C6-A2E3B15123C5}" type="sibTrans" cxnId="{CD0D682A-5800-4F18-B02B-6574C58DEC79}">
      <dgm:prSet/>
      <dgm:spPr/>
      <dgm:t>
        <a:bodyPr/>
        <a:lstStyle/>
        <a:p>
          <a:endParaRPr lang="en-US" sz="2000">
            <a:latin typeface="Anaheim" panose="020B0604020202020204" charset="0"/>
          </a:endParaRPr>
        </a:p>
      </dgm:t>
    </dgm:pt>
    <dgm:pt modelId="{2790CA45-3F15-42CB-A76E-BD5B97AB085B}">
      <dgm:prSet phldrT="[Text]" custT="1"/>
      <dgm:spPr/>
      <dgm:t>
        <a:bodyPr/>
        <a:lstStyle/>
        <a:p>
          <a:r>
            <a:rPr lang="en-US" sz="1200" dirty="0" err="1">
              <a:latin typeface="Anaheim" panose="020B0604020202020204" charset="0"/>
            </a:rPr>
            <a:t>Kết</a:t>
          </a:r>
          <a:r>
            <a:rPr lang="en-US" sz="1200" dirty="0">
              <a:latin typeface="Anaheim" panose="020B0604020202020204" charset="0"/>
            </a:rPr>
            <a:t> </a:t>
          </a:r>
          <a:r>
            <a:rPr lang="en-US" sz="1200" dirty="0" err="1">
              <a:latin typeface="Anaheim" panose="020B0604020202020204" charset="0"/>
            </a:rPr>
            <a:t>luận</a:t>
          </a:r>
          <a:endParaRPr lang="en-US" sz="1200" dirty="0">
            <a:latin typeface="Anaheim" panose="020B0604020202020204" charset="0"/>
          </a:endParaRPr>
        </a:p>
      </dgm:t>
    </dgm:pt>
    <dgm:pt modelId="{E2007108-AB05-403D-B8E7-B1B8AE37DC03}" type="parTrans" cxnId="{8BF5918A-BB9E-4B33-85F4-C63BD44C98C1}">
      <dgm:prSet/>
      <dgm:spPr/>
      <dgm:t>
        <a:bodyPr/>
        <a:lstStyle/>
        <a:p>
          <a:endParaRPr lang="en-US" sz="2000">
            <a:latin typeface="Anaheim" panose="020B0604020202020204" charset="0"/>
          </a:endParaRPr>
        </a:p>
      </dgm:t>
    </dgm:pt>
    <dgm:pt modelId="{8DDBFBE2-1E69-42FF-AA53-D75D6F28047A}" type="sibTrans" cxnId="{8BF5918A-BB9E-4B33-85F4-C63BD44C98C1}">
      <dgm:prSet/>
      <dgm:spPr/>
      <dgm:t>
        <a:bodyPr/>
        <a:lstStyle/>
        <a:p>
          <a:endParaRPr lang="en-US" sz="2000">
            <a:latin typeface="Anaheim" panose="020B0604020202020204" charset="0"/>
          </a:endParaRPr>
        </a:p>
      </dgm:t>
    </dgm:pt>
    <dgm:pt modelId="{4B3C3B5E-D4FB-440F-89E1-36D908D4311A}">
      <dgm:prSet phldrT="[Text]" custT="1"/>
      <dgm:spPr/>
      <dgm:t>
        <a:bodyPr/>
        <a:lstStyle/>
        <a:p>
          <a:r>
            <a:rPr lang="vi-VN" sz="900" dirty="0">
              <a:solidFill>
                <a:schemeClr val="bg2"/>
              </a:solidFill>
              <a:latin typeface="Anaheim" panose="020B0604020202020204" charset="0"/>
            </a:rPr>
            <a:t>Các tỉnh/thành phố phát triển đã nhờ có điều kiện giáo dục và sự đầu tư lớn vào môn tiếng Anh, đã đạt kết quả cao hơn rõ rệt so với các tỉnh đang phát triển và chưa phát triển</a:t>
          </a:r>
          <a:r>
            <a:rPr lang="en-US" sz="900" dirty="0">
              <a:solidFill>
                <a:schemeClr val="bg2"/>
              </a:solidFill>
              <a:latin typeface="Anaheim" panose="020B0604020202020204" charset="0"/>
            </a:rPr>
            <a:t>.</a:t>
          </a:r>
        </a:p>
      </dgm:t>
    </dgm:pt>
    <dgm:pt modelId="{D1E6AFBF-29CB-4EE2-ADED-41A86CB15370}" type="parTrans" cxnId="{BBB4475A-E8D1-4B77-8797-FB73483C4F8E}">
      <dgm:prSet/>
      <dgm:spPr/>
      <dgm:t>
        <a:bodyPr/>
        <a:lstStyle/>
        <a:p>
          <a:endParaRPr lang="en-US" sz="2000">
            <a:latin typeface="Anaheim" panose="020B0604020202020204" charset="0"/>
          </a:endParaRPr>
        </a:p>
      </dgm:t>
    </dgm:pt>
    <dgm:pt modelId="{1B43BCE2-7ABE-4D62-B1F8-A80925C2528C}" type="sibTrans" cxnId="{BBB4475A-E8D1-4B77-8797-FB73483C4F8E}">
      <dgm:prSet/>
      <dgm:spPr/>
      <dgm:t>
        <a:bodyPr/>
        <a:lstStyle/>
        <a:p>
          <a:endParaRPr lang="en-US" sz="2000">
            <a:latin typeface="Anaheim" panose="020B0604020202020204" charset="0"/>
          </a:endParaRPr>
        </a:p>
      </dgm:t>
    </dgm:pt>
    <dgm:pt modelId="{1CE019CF-8387-4A28-B394-7DB1E8919A48}">
      <dgm:prSet phldrT="[Text]" custT="1"/>
      <dgm:spPr/>
      <dgm:t>
        <a:bodyPr/>
        <a:lstStyle/>
        <a:p>
          <a:r>
            <a:rPr lang="vi-VN" sz="900" dirty="0">
              <a:solidFill>
                <a:schemeClr val="bg2"/>
              </a:solidFill>
              <a:latin typeface="Anaheim" panose="020B0604020202020204" charset="0"/>
            </a:rPr>
            <a:t>Ngược lại, ở các tỉnh đang phát triển, phân phối điểm tập trung nhiều hơn ở mức thấp (dưới 5 điểm).</a:t>
          </a:r>
          <a:endParaRPr lang="en-US" sz="900" dirty="0">
            <a:solidFill>
              <a:schemeClr val="bg2"/>
            </a:solidFill>
            <a:latin typeface="Anaheim" panose="020B0604020202020204" charset="0"/>
          </a:endParaRPr>
        </a:p>
      </dgm:t>
    </dgm:pt>
    <dgm:pt modelId="{4965FAC0-520A-49CF-A14F-3C61DEFEC4DA}" type="parTrans" cxnId="{D6E1DA13-0BD2-4B64-865C-3054EB32AD78}">
      <dgm:prSet/>
      <dgm:spPr/>
      <dgm:t>
        <a:bodyPr/>
        <a:lstStyle/>
        <a:p>
          <a:endParaRPr lang="en-US" sz="2000">
            <a:latin typeface="Anaheim" panose="020B0604020202020204" charset="0"/>
          </a:endParaRPr>
        </a:p>
      </dgm:t>
    </dgm:pt>
    <dgm:pt modelId="{D7CE161A-4DF8-4F57-9EDD-EB38CF0A58E2}" type="sibTrans" cxnId="{D6E1DA13-0BD2-4B64-865C-3054EB32AD78}">
      <dgm:prSet/>
      <dgm:spPr/>
      <dgm:t>
        <a:bodyPr/>
        <a:lstStyle/>
        <a:p>
          <a:endParaRPr lang="en-US" sz="2000">
            <a:latin typeface="Anaheim" panose="020B0604020202020204" charset="0"/>
          </a:endParaRPr>
        </a:p>
      </dgm:t>
    </dgm:pt>
    <dgm:pt modelId="{46848FBA-69CE-46D9-9F7F-FC9BA51018F8}" type="pres">
      <dgm:prSet presAssocID="{3DB2CF0A-C8BE-4085-BA97-5FA2421516F0}" presName="linear" presStyleCnt="0">
        <dgm:presLayoutVars>
          <dgm:animLvl val="lvl"/>
          <dgm:resizeHandles val="exact"/>
        </dgm:presLayoutVars>
      </dgm:prSet>
      <dgm:spPr/>
    </dgm:pt>
    <dgm:pt modelId="{74DDF629-F4A5-4A09-A5C6-20A25E7CAEA6}" type="pres">
      <dgm:prSet presAssocID="{FE459684-3995-4558-A454-4E5CAE2CB10A}" presName="parentText" presStyleLbl="node1" presStyleIdx="0" presStyleCnt="2" custLinFactNeighborX="-62199">
        <dgm:presLayoutVars>
          <dgm:chMax val="0"/>
          <dgm:bulletEnabled val="1"/>
        </dgm:presLayoutVars>
      </dgm:prSet>
      <dgm:spPr/>
    </dgm:pt>
    <dgm:pt modelId="{6E303C22-4706-4199-82B3-89015AF29622}" type="pres">
      <dgm:prSet presAssocID="{FE459684-3995-4558-A454-4E5CAE2CB10A}" presName="childText" presStyleLbl="revTx" presStyleIdx="0" presStyleCnt="2">
        <dgm:presLayoutVars>
          <dgm:bulletEnabled val="1"/>
        </dgm:presLayoutVars>
      </dgm:prSet>
      <dgm:spPr/>
    </dgm:pt>
    <dgm:pt modelId="{A771323A-AC1F-4F07-83EC-77E4DCF461CB}" type="pres">
      <dgm:prSet presAssocID="{2790CA45-3F15-42CB-A76E-BD5B97AB085B}" presName="parentText" presStyleLbl="node1" presStyleIdx="1" presStyleCnt="2" custLinFactNeighborX="0" custLinFactNeighborY="3016">
        <dgm:presLayoutVars>
          <dgm:chMax val="0"/>
          <dgm:bulletEnabled val="1"/>
        </dgm:presLayoutVars>
      </dgm:prSet>
      <dgm:spPr/>
    </dgm:pt>
    <dgm:pt modelId="{626C5737-7A07-415C-AA25-2B9F52586431}" type="pres">
      <dgm:prSet presAssocID="{2790CA45-3F15-42CB-A76E-BD5B97AB085B}" presName="childText" presStyleLbl="revTx" presStyleIdx="1" presStyleCnt="2" custLinFactNeighborX="0" custLinFactNeighborY="40705">
        <dgm:presLayoutVars>
          <dgm:bulletEnabled val="1"/>
        </dgm:presLayoutVars>
      </dgm:prSet>
      <dgm:spPr/>
    </dgm:pt>
  </dgm:ptLst>
  <dgm:cxnLst>
    <dgm:cxn modelId="{D6E1DA13-0BD2-4B64-865C-3054EB32AD78}" srcId="{FE459684-3995-4558-A454-4E5CAE2CB10A}" destId="{1CE019CF-8387-4A28-B394-7DB1E8919A48}" srcOrd="1" destOrd="0" parTransId="{4965FAC0-520A-49CF-A14F-3C61DEFEC4DA}" sibTransId="{D7CE161A-4DF8-4F57-9EDD-EB38CF0A58E2}"/>
    <dgm:cxn modelId="{CD0D682A-5800-4F18-B02B-6574C58DEC79}" srcId="{FE459684-3995-4558-A454-4E5CAE2CB10A}" destId="{D59BB0B3-FC24-4A64-9C78-DAEC3EE5F60B}" srcOrd="0" destOrd="0" parTransId="{AC4AC510-D189-4DD5-9CB1-A33A23211696}" sibTransId="{24EF7972-5F28-4295-A5C6-A2E3B15123C5}"/>
    <dgm:cxn modelId="{8C8C446B-21E4-4BA5-903D-C5DEF93882AD}" type="presOf" srcId="{D59BB0B3-FC24-4A64-9C78-DAEC3EE5F60B}" destId="{6E303C22-4706-4199-82B3-89015AF29622}" srcOrd="0" destOrd="0" presId="urn:microsoft.com/office/officeart/2005/8/layout/vList2"/>
    <dgm:cxn modelId="{AC4C0C77-7E51-453B-A76A-3919B07E2E63}" type="presOf" srcId="{2790CA45-3F15-42CB-A76E-BD5B97AB085B}" destId="{A771323A-AC1F-4F07-83EC-77E4DCF461CB}" srcOrd="0" destOrd="0" presId="urn:microsoft.com/office/officeart/2005/8/layout/vList2"/>
    <dgm:cxn modelId="{BBB4475A-E8D1-4B77-8797-FB73483C4F8E}" srcId="{2790CA45-3F15-42CB-A76E-BD5B97AB085B}" destId="{4B3C3B5E-D4FB-440F-89E1-36D908D4311A}" srcOrd="0" destOrd="0" parTransId="{D1E6AFBF-29CB-4EE2-ADED-41A86CB15370}" sibTransId="{1B43BCE2-7ABE-4D62-B1F8-A80925C2528C}"/>
    <dgm:cxn modelId="{8D49C682-8A18-4C2F-AFE2-0662D139E4A0}" type="presOf" srcId="{FE459684-3995-4558-A454-4E5CAE2CB10A}" destId="{74DDF629-F4A5-4A09-A5C6-20A25E7CAEA6}" srcOrd="0" destOrd="0" presId="urn:microsoft.com/office/officeart/2005/8/layout/vList2"/>
    <dgm:cxn modelId="{8BF5918A-BB9E-4B33-85F4-C63BD44C98C1}" srcId="{3DB2CF0A-C8BE-4085-BA97-5FA2421516F0}" destId="{2790CA45-3F15-42CB-A76E-BD5B97AB085B}" srcOrd="1" destOrd="0" parTransId="{E2007108-AB05-403D-B8E7-B1B8AE37DC03}" sibTransId="{8DDBFBE2-1E69-42FF-AA53-D75D6F28047A}"/>
    <dgm:cxn modelId="{B7FB1AA6-4194-446A-9EC5-C694C4C5DA65}" type="presOf" srcId="{4B3C3B5E-D4FB-440F-89E1-36D908D4311A}" destId="{626C5737-7A07-415C-AA25-2B9F52586431}" srcOrd="0" destOrd="0" presId="urn:microsoft.com/office/officeart/2005/8/layout/vList2"/>
    <dgm:cxn modelId="{686E02B4-7565-4C0D-BAD8-E7D2D6B52C6D}" type="presOf" srcId="{3DB2CF0A-C8BE-4085-BA97-5FA2421516F0}" destId="{46848FBA-69CE-46D9-9F7F-FC9BA51018F8}" srcOrd="0" destOrd="0" presId="urn:microsoft.com/office/officeart/2005/8/layout/vList2"/>
    <dgm:cxn modelId="{4CE0E4C5-1787-4B2A-83A1-423501138F84}" type="presOf" srcId="{1CE019CF-8387-4A28-B394-7DB1E8919A48}" destId="{6E303C22-4706-4199-82B3-89015AF29622}" srcOrd="0" destOrd="1" presId="urn:microsoft.com/office/officeart/2005/8/layout/vList2"/>
    <dgm:cxn modelId="{478240C6-47F3-42CD-848B-C62E78ED6A64}" srcId="{3DB2CF0A-C8BE-4085-BA97-5FA2421516F0}" destId="{FE459684-3995-4558-A454-4E5CAE2CB10A}" srcOrd="0" destOrd="0" parTransId="{42639AD2-8275-45A6-8285-E44AD7A5A730}" sibTransId="{65122E92-A371-474F-9EB2-8562F217F7AD}"/>
    <dgm:cxn modelId="{8B53FF53-9076-4DEA-BAFE-57734C4428EC}" type="presParOf" srcId="{46848FBA-69CE-46D9-9F7F-FC9BA51018F8}" destId="{74DDF629-F4A5-4A09-A5C6-20A25E7CAEA6}" srcOrd="0" destOrd="0" presId="urn:microsoft.com/office/officeart/2005/8/layout/vList2"/>
    <dgm:cxn modelId="{43E706A4-2ED9-4578-93E5-D4B659BEA72F}" type="presParOf" srcId="{46848FBA-69CE-46D9-9F7F-FC9BA51018F8}" destId="{6E303C22-4706-4199-82B3-89015AF29622}" srcOrd="1" destOrd="0" presId="urn:microsoft.com/office/officeart/2005/8/layout/vList2"/>
    <dgm:cxn modelId="{7C37B541-AF5E-4F33-A34A-BB1750B30B42}" type="presParOf" srcId="{46848FBA-69CE-46D9-9F7F-FC9BA51018F8}" destId="{A771323A-AC1F-4F07-83EC-77E4DCF461CB}" srcOrd="2" destOrd="0" presId="urn:microsoft.com/office/officeart/2005/8/layout/vList2"/>
    <dgm:cxn modelId="{F69788DA-73C1-42D3-AF4D-FC19818300BB}" type="presParOf" srcId="{46848FBA-69CE-46D9-9F7F-FC9BA51018F8}" destId="{626C5737-7A07-415C-AA25-2B9F52586431}" srcOrd="3"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C1E763D-A37D-43AD-8875-E17F624B9000}" type="doc">
      <dgm:prSet loTypeId="urn:microsoft.com/office/officeart/2005/8/layout/pyramid2" loCatId="list" qsTypeId="urn:microsoft.com/office/officeart/2005/8/quickstyle/simple1" qsCatId="simple" csTypeId="urn:microsoft.com/office/officeart/2005/8/colors/accent1_2" csCatId="accent1" phldr="1"/>
      <dgm:spPr/>
    </dgm:pt>
    <dgm:pt modelId="{46ECD4D9-3741-4DB0-B0B3-A06F714DCF10}">
      <dgm:prSet phldrT="[Text]"/>
      <dgm:spPr/>
      <dgm:t>
        <a:bodyPr/>
        <a:lstStyle/>
        <a:p>
          <a:r>
            <a:rPr lang="vi-VN" b="1" dirty="0">
              <a:solidFill>
                <a:schemeClr val="bg2"/>
              </a:solidFill>
              <a:latin typeface="Anaheim" panose="020B0604020202020204" charset="0"/>
            </a:rPr>
            <a:t>Miền Bắc có điểm trung bình</a:t>
          </a:r>
          <a:r>
            <a:rPr lang="en-US" b="1" dirty="0">
              <a:solidFill>
                <a:schemeClr val="bg2"/>
              </a:solidFill>
              <a:latin typeface="Anaheim" panose="020B0604020202020204" charset="0"/>
            </a:rPr>
            <a:t>, </a:t>
          </a:r>
          <a:r>
            <a:rPr lang="en-US" b="1" dirty="0" err="1">
              <a:solidFill>
                <a:schemeClr val="bg2"/>
              </a:solidFill>
              <a:latin typeface="Anaheim" panose="020B0604020202020204" charset="0"/>
            </a:rPr>
            <a:t>trung</a:t>
          </a:r>
          <a:r>
            <a:rPr lang="en-US" b="1" dirty="0">
              <a:solidFill>
                <a:schemeClr val="bg2"/>
              </a:solidFill>
              <a:latin typeface="Anaheim" panose="020B0604020202020204" charset="0"/>
            </a:rPr>
            <a:t> </a:t>
          </a:r>
          <a:r>
            <a:rPr lang="en-US" b="1" dirty="0" err="1">
              <a:solidFill>
                <a:schemeClr val="bg2"/>
              </a:solidFill>
              <a:latin typeface="Anaheim" panose="020B0604020202020204" charset="0"/>
            </a:rPr>
            <a:t>vị</a:t>
          </a:r>
          <a:r>
            <a:rPr lang="en-US" b="1" dirty="0">
              <a:solidFill>
                <a:schemeClr val="bg2"/>
              </a:solidFill>
              <a:latin typeface="Anaheim" panose="020B0604020202020204" charset="0"/>
            </a:rPr>
            <a:t> </a:t>
          </a:r>
          <a:r>
            <a:rPr lang="en-US" b="1" dirty="0" err="1">
              <a:solidFill>
                <a:schemeClr val="bg2"/>
              </a:solidFill>
              <a:latin typeface="Anaheim" panose="020B0604020202020204" charset="0"/>
            </a:rPr>
            <a:t>cao</a:t>
          </a:r>
          <a:r>
            <a:rPr lang="en-US" b="1" dirty="0">
              <a:solidFill>
                <a:schemeClr val="bg2"/>
              </a:solidFill>
              <a:latin typeface="Anaheim" panose="020B0604020202020204" charset="0"/>
            </a:rPr>
            <a:t> </a:t>
          </a:r>
          <a:r>
            <a:rPr lang="en-US" b="1" dirty="0" err="1">
              <a:solidFill>
                <a:schemeClr val="bg2"/>
              </a:solidFill>
              <a:latin typeface="Anaheim" panose="020B0604020202020204" charset="0"/>
            </a:rPr>
            <a:t>hơn</a:t>
          </a:r>
          <a:r>
            <a:rPr lang="en-US" b="1" dirty="0">
              <a:solidFill>
                <a:schemeClr val="bg2"/>
              </a:solidFill>
              <a:latin typeface="Anaheim" panose="020B0604020202020204" charset="0"/>
            </a:rPr>
            <a:t> </a:t>
          </a:r>
          <a:r>
            <a:rPr lang="en-US" b="1" dirty="0" err="1">
              <a:solidFill>
                <a:schemeClr val="bg2"/>
              </a:solidFill>
              <a:latin typeface="Anaheim" panose="020B0604020202020204" charset="0"/>
            </a:rPr>
            <a:t>miền</a:t>
          </a:r>
          <a:r>
            <a:rPr lang="en-US" b="1" dirty="0">
              <a:solidFill>
                <a:schemeClr val="bg2"/>
              </a:solidFill>
              <a:latin typeface="Anaheim" panose="020B0604020202020204" charset="0"/>
            </a:rPr>
            <a:t> Nam</a:t>
          </a:r>
        </a:p>
      </dgm:t>
    </dgm:pt>
    <dgm:pt modelId="{A48734F0-CA80-4BCA-9642-3DA4BC7EDED8}" type="parTrans" cxnId="{C92B4262-FFF2-465A-B786-46438E26F3EF}">
      <dgm:prSet/>
      <dgm:spPr/>
      <dgm:t>
        <a:bodyPr/>
        <a:lstStyle/>
        <a:p>
          <a:endParaRPr lang="en-US">
            <a:solidFill>
              <a:schemeClr val="bg2"/>
            </a:solidFill>
            <a:latin typeface="Anaheim" panose="020B0604020202020204" charset="0"/>
          </a:endParaRPr>
        </a:p>
      </dgm:t>
    </dgm:pt>
    <dgm:pt modelId="{FD13DC86-C4D9-4023-99D2-80B5633EC34F}" type="sibTrans" cxnId="{C92B4262-FFF2-465A-B786-46438E26F3EF}">
      <dgm:prSet/>
      <dgm:spPr/>
      <dgm:t>
        <a:bodyPr/>
        <a:lstStyle/>
        <a:p>
          <a:endParaRPr lang="en-US">
            <a:solidFill>
              <a:schemeClr val="bg2"/>
            </a:solidFill>
            <a:latin typeface="Anaheim" panose="020B0604020202020204" charset="0"/>
          </a:endParaRPr>
        </a:p>
      </dgm:t>
    </dgm:pt>
    <dgm:pt modelId="{78B731A9-2DA6-4ECC-89F6-E4B31675B6A2}">
      <dgm:prSet phldrT="[Text]"/>
      <dgm:spPr/>
      <dgm:t>
        <a:bodyPr/>
        <a:lstStyle/>
        <a:p>
          <a:r>
            <a:rPr lang="vi-VN" dirty="0">
              <a:solidFill>
                <a:schemeClr val="bg2"/>
              </a:solidFill>
              <a:latin typeface="Anaheim" panose="020B0604020202020204" charset="0"/>
            </a:rPr>
            <a:t>Top 10 tỉnh có tỉ lệ điểm khối A00 trên 26.5 cao nhất cả nước thì có đến 7 tỉnh thi thuộc khu vực miền Bắc và không có tỉnh nào thuộc khu vực miền Nam.</a:t>
          </a:r>
          <a:endParaRPr lang="en-US" dirty="0">
            <a:solidFill>
              <a:schemeClr val="bg2"/>
            </a:solidFill>
            <a:latin typeface="Anaheim" panose="020B0604020202020204" charset="0"/>
          </a:endParaRPr>
        </a:p>
      </dgm:t>
    </dgm:pt>
    <dgm:pt modelId="{1D73743B-5E0E-49FD-853B-2BCF8EF4F212}" type="parTrans" cxnId="{D9F44AC4-7A26-4FB5-B074-5C5A3969F417}">
      <dgm:prSet/>
      <dgm:spPr/>
      <dgm:t>
        <a:bodyPr/>
        <a:lstStyle/>
        <a:p>
          <a:endParaRPr lang="en-US">
            <a:solidFill>
              <a:schemeClr val="bg2"/>
            </a:solidFill>
            <a:latin typeface="Anaheim" panose="020B0604020202020204" charset="0"/>
          </a:endParaRPr>
        </a:p>
      </dgm:t>
    </dgm:pt>
    <dgm:pt modelId="{95148AD0-EB7A-47F6-9AFE-B39DED3CB687}" type="sibTrans" cxnId="{D9F44AC4-7A26-4FB5-B074-5C5A3969F417}">
      <dgm:prSet/>
      <dgm:spPr/>
      <dgm:t>
        <a:bodyPr/>
        <a:lstStyle/>
        <a:p>
          <a:endParaRPr lang="en-US">
            <a:solidFill>
              <a:schemeClr val="bg2"/>
            </a:solidFill>
            <a:latin typeface="Anaheim" panose="020B0604020202020204" charset="0"/>
          </a:endParaRPr>
        </a:p>
      </dgm:t>
    </dgm:pt>
    <dgm:pt modelId="{40497F46-D37F-426F-974C-C715024BC8BC}">
      <dgm:prSet phldrT="[Text]"/>
      <dgm:spPr/>
      <dgm:t>
        <a:bodyPr/>
        <a:lstStyle/>
        <a:p>
          <a:r>
            <a:rPr lang="vi-VN" dirty="0">
              <a:solidFill>
                <a:schemeClr val="bg2"/>
              </a:solidFill>
              <a:latin typeface="Anaheim" panose="020B0604020202020204" charset="0"/>
            </a:rPr>
            <a:t>Biểu đồ cho thấy miền Bắc có độ tập trung điểm ở mức cao hơn (khoảng từ 20 đến 27), trong khi miền Nam có phân phối rộng hơn ở cả điểm thấp và cao, nhưng tập trung nhiều hơn ở khoảng 18-24.</a:t>
          </a:r>
          <a:endParaRPr lang="en-US" dirty="0">
            <a:solidFill>
              <a:schemeClr val="bg2"/>
            </a:solidFill>
            <a:latin typeface="Anaheim" panose="020B0604020202020204" charset="0"/>
          </a:endParaRPr>
        </a:p>
      </dgm:t>
    </dgm:pt>
    <dgm:pt modelId="{4C05AF9F-30FC-4A35-BE39-A3ACE1254D19}" type="parTrans" cxnId="{EE7852D6-5205-453B-A732-FCCBA4D0E91E}">
      <dgm:prSet/>
      <dgm:spPr/>
      <dgm:t>
        <a:bodyPr/>
        <a:lstStyle/>
        <a:p>
          <a:endParaRPr lang="en-US">
            <a:solidFill>
              <a:schemeClr val="bg2"/>
            </a:solidFill>
            <a:latin typeface="Anaheim" panose="020B0604020202020204" charset="0"/>
          </a:endParaRPr>
        </a:p>
      </dgm:t>
    </dgm:pt>
    <dgm:pt modelId="{E49DF35A-4A1C-45D3-8A93-48562ACDC421}" type="sibTrans" cxnId="{EE7852D6-5205-453B-A732-FCCBA4D0E91E}">
      <dgm:prSet/>
      <dgm:spPr/>
      <dgm:t>
        <a:bodyPr/>
        <a:lstStyle/>
        <a:p>
          <a:endParaRPr lang="en-US">
            <a:solidFill>
              <a:schemeClr val="bg2"/>
            </a:solidFill>
            <a:latin typeface="Anaheim" panose="020B0604020202020204" charset="0"/>
          </a:endParaRPr>
        </a:p>
      </dgm:t>
    </dgm:pt>
    <dgm:pt modelId="{A44FB028-96E1-4EA3-9C37-4952FF8A5B3C}" type="pres">
      <dgm:prSet presAssocID="{BC1E763D-A37D-43AD-8875-E17F624B9000}" presName="compositeShape" presStyleCnt="0">
        <dgm:presLayoutVars>
          <dgm:dir/>
          <dgm:resizeHandles/>
        </dgm:presLayoutVars>
      </dgm:prSet>
      <dgm:spPr/>
    </dgm:pt>
    <dgm:pt modelId="{9CEC1B00-1B61-4C8D-BE2C-4BE70CF8526C}" type="pres">
      <dgm:prSet presAssocID="{BC1E763D-A37D-43AD-8875-E17F624B9000}" presName="pyramid" presStyleLbl="node1" presStyleIdx="0" presStyleCnt="1"/>
      <dgm:spPr/>
    </dgm:pt>
    <dgm:pt modelId="{5FD778E6-71B5-4FAB-BCEB-11FCC0820C24}" type="pres">
      <dgm:prSet presAssocID="{BC1E763D-A37D-43AD-8875-E17F624B9000}" presName="theList" presStyleCnt="0"/>
      <dgm:spPr/>
    </dgm:pt>
    <dgm:pt modelId="{CC4BDF0E-189B-4331-9146-4DA7BED3602E}" type="pres">
      <dgm:prSet presAssocID="{46ECD4D9-3741-4DB0-B0B3-A06F714DCF10}" presName="aNode" presStyleLbl="fgAcc1" presStyleIdx="0" presStyleCnt="3" custLinFactY="7597" custLinFactNeighborX="713" custLinFactNeighborY="100000">
        <dgm:presLayoutVars>
          <dgm:bulletEnabled val="1"/>
        </dgm:presLayoutVars>
      </dgm:prSet>
      <dgm:spPr/>
    </dgm:pt>
    <dgm:pt modelId="{1F292492-AC69-45B6-AA94-587D2C9CE9F5}" type="pres">
      <dgm:prSet presAssocID="{46ECD4D9-3741-4DB0-B0B3-A06F714DCF10}" presName="aSpace" presStyleCnt="0"/>
      <dgm:spPr/>
    </dgm:pt>
    <dgm:pt modelId="{70A32837-1F3C-4602-8AB2-8A1962B45F5D}" type="pres">
      <dgm:prSet presAssocID="{78B731A9-2DA6-4ECC-89F6-E4B31675B6A2}" presName="aNode" presStyleLbl="fgAcc1" presStyleIdx="1" presStyleCnt="3" custScaleX="109739" custScaleY="128352" custLinFactY="9236" custLinFactNeighborY="100000">
        <dgm:presLayoutVars>
          <dgm:bulletEnabled val="1"/>
        </dgm:presLayoutVars>
      </dgm:prSet>
      <dgm:spPr/>
    </dgm:pt>
    <dgm:pt modelId="{06FB71D6-2B5B-45A8-BC6F-52C36E9F575C}" type="pres">
      <dgm:prSet presAssocID="{78B731A9-2DA6-4ECC-89F6-E4B31675B6A2}" presName="aSpace" presStyleCnt="0"/>
      <dgm:spPr/>
    </dgm:pt>
    <dgm:pt modelId="{73FE54A3-972E-4A29-B9FB-2EBFEC9CE645}" type="pres">
      <dgm:prSet presAssocID="{40497F46-D37F-426F-974C-C715024BC8BC}" presName="aNode" presStyleLbl="fgAcc1" presStyleIdx="2" presStyleCnt="3" custScaleX="119831" custScaleY="133625" custLinFactY="11079" custLinFactNeighborX="1426" custLinFactNeighborY="100000">
        <dgm:presLayoutVars>
          <dgm:bulletEnabled val="1"/>
        </dgm:presLayoutVars>
      </dgm:prSet>
      <dgm:spPr/>
    </dgm:pt>
    <dgm:pt modelId="{2FF8D051-5A87-422F-9803-E80F1D867A65}" type="pres">
      <dgm:prSet presAssocID="{40497F46-D37F-426F-974C-C715024BC8BC}" presName="aSpace" presStyleCnt="0"/>
      <dgm:spPr/>
    </dgm:pt>
  </dgm:ptLst>
  <dgm:cxnLst>
    <dgm:cxn modelId="{0071565D-AB6D-4624-9858-C6CFDC1A07ED}" type="presOf" srcId="{78B731A9-2DA6-4ECC-89F6-E4B31675B6A2}" destId="{70A32837-1F3C-4602-8AB2-8A1962B45F5D}" srcOrd="0" destOrd="0" presId="urn:microsoft.com/office/officeart/2005/8/layout/pyramid2"/>
    <dgm:cxn modelId="{C92B4262-FFF2-465A-B786-46438E26F3EF}" srcId="{BC1E763D-A37D-43AD-8875-E17F624B9000}" destId="{46ECD4D9-3741-4DB0-B0B3-A06F714DCF10}" srcOrd="0" destOrd="0" parTransId="{A48734F0-CA80-4BCA-9642-3DA4BC7EDED8}" sibTransId="{FD13DC86-C4D9-4023-99D2-80B5633EC34F}"/>
    <dgm:cxn modelId="{8E08F7C0-1E79-44D9-A2FB-9C0E724ED80F}" type="presOf" srcId="{46ECD4D9-3741-4DB0-B0B3-A06F714DCF10}" destId="{CC4BDF0E-189B-4331-9146-4DA7BED3602E}" srcOrd="0" destOrd="0" presId="urn:microsoft.com/office/officeart/2005/8/layout/pyramid2"/>
    <dgm:cxn modelId="{D9F44AC4-7A26-4FB5-B074-5C5A3969F417}" srcId="{BC1E763D-A37D-43AD-8875-E17F624B9000}" destId="{78B731A9-2DA6-4ECC-89F6-E4B31675B6A2}" srcOrd="1" destOrd="0" parTransId="{1D73743B-5E0E-49FD-853B-2BCF8EF4F212}" sibTransId="{95148AD0-EB7A-47F6-9AFE-B39DED3CB687}"/>
    <dgm:cxn modelId="{4524D8C8-837C-47ED-B0E7-E511AF811E78}" type="presOf" srcId="{40497F46-D37F-426F-974C-C715024BC8BC}" destId="{73FE54A3-972E-4A29-B9FB-2EBFEC9CE645}" srcOrd="0" destOrd="0" presId="urn:microsoft.com/office/officeart/2005/8/layout/pyramid2"/>
    <dgm:cxn modelId="{EE7852D6-5205-453B-A732-FCCBA4D0E91E}" srcId="{BC1E763D-A37D-43AD-8875-E17F624B9000}" destId="{40497F46-D37F-426F-974C-C715024BC8BC}" srcOrd="2" destOrd="0" parTransId="{4C05AF9F-30FC-4A35-BE39-A3ACE1254D19}" sibTransId="{E49DF35A-4A1C-45D3-8A93-48562ACDC421}"/>
    <dgm:cxn modelId="{1AEAEAFD-4D49-4214-A460-23F1BF7DA6FF}" type="presOf" srcId="{BC1E763D-A37D-43AD-8875-E17F624B9000}" destId="{A44FB028-96E1-4EA3-9C37-4952FF8A5B3C}" srcOrd="0" destOrd="0" presId="urn:microsoft.com/office/officeart/2005/8/layout/pyramid2"/>
    <dgm:cxn modelId="{205ED746-BB01-4C43-ACD8-C4CC7ECBFD33}" type="presParOf" srcId="{A44FB028-96E1-4EA3-9C37-4952FF8A5B3C}" destId="{9CEC1B00-1B61-4C8D-BE2C-4BE70CF8526C}" srcOrd="0" destOrd="0" presId="urn:microsoft.com/office/officeart/2005/8/layout/pyramid2"/>
    <dgm:cxn modelId="{87374C16-D24E-455D-9344-1DE2BE57FF68}" type="presParOf" srcId="{A44FB028-96E1-4EA3-9C37-4952FF8A5B3C}" destId="{5FD778E6-71B5-4FAB-BCEB-11FCC0820C24}" srcOrd="1" destOrd="0" presId="urn:microsoft.com/office/officeart/2005/8/layout/pyramid2"/>
    <dgm:cxn modelId="{6DD833D6-B2A3-4250-87CD-C2259D7B692F}" type="presParOf" srcId="{5FD778E6-71B5-4FAB-BCEB-11FCC0820C24}" destId="{CC4BDF0E-189B-4331-9146-4DA7BED3602E}" srcOrd="0" destOrd="0" presId="urn:microsoft.com/office/officeart/2005/8/layout/pyramid2"/>
    <dgm:cxn modelId="{51043D48-84F6-4496-9B5B-2F2952798255}" type="presParOf" srcId="{5FD778E6-71B5-4FAB-BCEB-11FCC0820C24}" destId="{1F292492-AC69-45B6-AA94-587D2C9CE9F5}" srcOrd="1" destOrd="0" presId="urn:microsoft.com/office/officeart/2005/8/layout/pyramid2"/>
    <dgm:cxn modelId="{6274C082-A27F-468D-BA96-EAEC226D57D1}" type="presParOf" srcId="{5FD778E6-71B5-4FAB-BCEB-11FCC0820C24}" destId="{70A32837-1F3C-4602-8AB2-8A1962B45F5D}" srcOrd="2" destOrd="0" presId="urn:microsoft.com/office/officeart/2005/8/layout/pyramid2"/>
    <dgm:cxn modelId="{E525A2B3-96CC-4C38-AD3D-3A47BBEF376F}" type="presParOf" srcId="{5FD778E6-71B5-4FAB-BCEB-11FCC0820C24}" destId="{06FB71D6-2B5B-45A8-BC6F-52C36E9F575C}" srcOrd="3" destOrd="0" presId="urn:microsoft.com/office/officeart/2005/8/layout/pyramid2"/>
    <dgm:cxn modelId="{DEAB9C50-4C0B-474F-AC75-527C074C14E0}" type="presParOf" srcId="{5FD778E6-71B5-4FAB-BCEB-11FCC0820C24}" destId="{73FE54A3-972E-4A29-B9FB-2EBFEC9CE645}" srcOrd="4" destOrd="0" presId="urn:microsoft.com/office/officeart/2005/8/layout/pyramid2"/>
    <dgm:cxn modelId="{BD7776C6-1194-40B9-AE39-3A80AB0CE187}" type="presParOf" srcId="{5FD778E6-71B5-4FAB-BCEB-11FCC0820C24}" destId="{2FF8D051-5A87-422F-9803-E80F1D867A65}" srcOrd="5" destOrd="0" presId="urn:microsoft.com/office/officeart/2005/8/layout/pyramid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DB2CF0A-C8BE-4085-BA97-5FA2421516F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FE459684-3995-4558-A454-4E5CAE2CB10A}">
      <dgm:prSet phldrT="[Text]" custT="1"/>
      <dgm:spPr/>
      <dgm:t>
        <a:bodyPr/>
        <a:lstStyle/>
        <a:p>
          <a:r>
            <a:rPr lang="en-US" sz="1200" dirty="0" err="1">
              <a:latin typeface="Anaheim" panose="020B0604020202020204" charset="0"/>
            </a:rPr>
            <a:t>Kết</a:t>
          </a:r>
          <a:r>
            <a:rPr lang="en-US" sz="1200" dirty="0">
              <a:latin typeface="Anaheim" panose="020B0604020202020204" charset="0"/>
            </a:rPr>
            <a:t> </a:t>
          </a:r>
          <a:r>
            <a:rPr lang="en-US" sz="1200" dirty="0" err="1">
              <a:latin typeface="Anaheim" panose="020B0604020202020204" charset="0"/>
            </a:rPr>
            <a:t>luận</a:t>
          </a:r>
          <a:endParaRPr lang="en-US" sz="1200" dirty="0">
            <a:latin typeface="Anaheim" panose="020B0604020202020204" charset="0"/>
          </a:endParaRPr>
        </a:p>
      </dgm:t>
    </dgm:pt>
    <dgm:pt modelId="{42639AD2-8275-45A6-8285-E44AD7A5A730}" type="parTrans" cxnId="{478240C6-47F3-42CD-848B-C62E78ED6A64}">
      <dgm:prSet/>
      <dgm:spPr/>
      <dgm:t>
        <a:bodyPr/>
        <a:lstStyle/>
        <a:p>
          <a:endParaRPr lang="en-US" sz="2000">
            <a:latin typeface="Anaheim" panose="020B0604020202020204" charset="0"/>
          </a:endParaRPr>
        </a:p>
      </dgm:t>
    </dgm:pt>
    <dgm:pt modelId="{65122E92-A371-474F-9EB2-8562F217F7AD}" type="sibTrans" cxnId="{478240C6-47F3-42CD-848B-C62E78ED6A64}">
      <dgm:prSet/>
      <dgm:spPr/>
      <dgm:t>
        <a:bodyPr/>
        <a:lstStyle/>
        <a:p>
          <a:endParaRPr lang="en-US" sz="2000">
            <a:latin typeface="Anaheim" panose="020B0604020202020204" charset="0"/>
          </a:endParaRPr>
        </a:p>
      </dgm:t>
    </dgm:pt>
    <dgm:pt modelId="{D59BB0B3-FC24-4A64-9C78-DAEC3EE5F60B}">
      <dgm:prSet phldrT="[Text]" custT="1"/>
      <dgm:spPr/>
      <dgm:t>
        <a:bodyPr/>
        <a:lstStyle/>
        <a:p>
          <a:r>
            <a:rPr lang="en-US" sz="900" b="1" dirty="0" err="1">
              <a:solidFill>
                <a:schemeClr val="bg2"/>
              </a:solidFill>
              <a:latin typeface="Anaheim" panose="020B0604020202020204" charset="0"/>
            </a:rPr>
            <a:t>Miền</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Bắc</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vượt</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trội</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hơn</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miền</a:t>
          </a:r>
          <a:r>
            <a:rPr lang="en-US" sz="900" b="1" dirty="0">
              <a:solidFill>
                <a:schemeClr val="bg2"/>
              </a:solidFill>
              <a:latin typeface="Anaheim" panose="020B0604020202020204" charset="0"/>
            </a:rPr>
            <a:t> Nam</a:t>
          </a:r>
          <a:r>
            <a:rPr lang="en-US" sz="900" b="0" dirty="0">
              <a:solidFill>
                <a:schemeClr val="bg2"/>
              </a:solidFill>
              <a:latin typeface="Anaheim" panose="020B0604020202020204" charset="0"/>
            </a:rPr>
            <a:t> </a:t>
          </a:r>
          <a:r>
            <a:rPr lang="en-US" sz="900" b="0" dirty="0" err="1">
              <a:solidFill>
                <a:schemeClr val="bg2"/>
              </a:solidFill>
              <a:latin typeface="Anaheim" panose="020B0604020202020204" charset="0"/>
            </a:rPr>
            <a:t>về</a:t>
          </a:r>
          <a:r>
            <a:rPr lang="en-US" sz="900" b="0" dirty="0">
              <a:solidFill>
                <a:schemeClr val="bg2"/>
              </a:solidFill>
              <a:latin typeface="Anaheim" panose="020B0604020202020204" charset="0"/>
            </a:rPr>
            <a:t> điểm </a:t>
          </a:r>
          <a:r>
            <a:rPr lang="en-US" sz="900" b="0" dirty="0" err="1">
              <a:solidFill>
                <a:schemeClr val="bg2"/>
              </a:solidFill>
              <a:latin typeface="Anaheim" panose="020B0604020202020204" charset="0"/>
            </a:rPr>
            <a:t>thi</a:t>
          </a:r>
          <a:r>
            <a:rPr lang="en-US" sz="900" b="0" dirty="0">
              <a:solidFill>
                <a:schemeClr val="bg2"/>
              </a:solidFill>
              <a:latin typeface="Anaheim" panose="020B0604020202020204" charset="0"/>
            </a:rPr>
            <a:t> khối A00, </a:t>
          </a:r>
          <a:r>
            <a:rPr lang="en-US" sz="900" b="0" dirty="0" err="1">
              <a:solidFill>
                <a:schemeClr val="bg2"/>
              </a:solidFill>
              <a:latin typeface="Anaheim" panose="020B0604020202020204" charset="0"/>
            </a:rPr>
            <a:t>có</a:t>
          </a:r>
          <a:r>
            <a:rPr lang="en-US" sz="900" b="0" dirty="0">
              <a:solidFill>
                <a:schemeClr val="bg2"/>
              </a:solidFill>
              <a:latin typeface="Anaheim" panose="020B0604020202020204" charset="0"/>
            </a:rPr>
            <a:t> thể </a:t>
          </a:r>
          <a:r>
            <a:rPr lang="vi-VN" sz="900" b="0" dirty="0">
              <a:solidFill>
                <a:schemeClr val="bg2"/>
              </a:solidFill>
              <a:latin typeface="Anaheim" panose="020B0604020202020204" charset="0"/>
            </a:rPr>
            <a:t>do nhiều nguyên nhân như</a:t>
          </a:r>
          <a:r>
            <a:rPr lang="en-US" sz="900" b="0" dirty="0">
              <a:solidFill>
                <a:schemeClr val="bg2"/>
              </a:solidFill>
              <a:latin typeface="Anaheim" panose="020B0604020202020204" charset="0"/>
            </a:rPr>
            <a:t>:</a:t>
          </a:r>
        </a:p>
      </dgm:t>
    </dgm:pt>
    <dgm:pt modelId="{AC4AC510-D189-4DD5-9CB1-A33A23211696}" type="parTrans" cxnId="{CD0D682A-5800-4F18-B02B-6574C58DEC79}">
      <dgm:prSet/>
      <dgm:spPr/>
      <dgm:t>
        <a:bodyPr/>
        <a:lstStyle/>
        <a:p>
          <a:endParaRPr lang="en-US" sz="2000">
            <a:latin typeface="Anaheim" panose="020B0604020202020204" charset="0"/>
          </a:endParaRPr>
        </a:p>
      </dgm:t>
    </dgm:pt>
    <dgm:pt modelId="{24EF7972-5F28-4295-A5C6-A2E3B15123C5}" type="sibTrans" cxnId="{CD0D682A-5800-4F18-B02B-6574C58DEC79}">
      <dgm:prSet/>
      <dgm:spPr/>
      <dgm:t>
        <a:bodyPr/>
        <a:lstStyle/>
        <a:p>
          <a:endParaRPr lang="en-US" sz="2000">
            <a:latin typeface="Anaheim" panose="020B0604020202020204" charset="0"/>
          </a:endParaRPr>
        </a:p>
      </dgm:t>
    </dgm:pt>
    <dgm:pt modelId="{A43590C6-DCD8-4072-B295-C4C06F04E3B5}">
      <dgm:prSet phldrT="[Text]" custT="1"/>
      <dgm:spPr/>
      <dgm:t>
        <a:bodyPr/>
        <a:lstStyle/>
        <a:p>
          <a:r>
            <a:rPr lang="en-US" sz="900" b="1" dirty="0" err="1">
              <a:solidFill>
                <a:schemeClr val="bg2"/>
              </a:solidFill>
              <a:latin typeface="Anaheim" panose="020B0604020202020204" charset="0"/>
            </a:rPr>
            <a:t>Vị</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trí</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địa</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lí</a:t>
          </a:r>
          <a:r>
            <a:rPr lang="en-US" sz="900" b="0" dirty="0">
              <a:solidFill>
                <a:schemeClr val="bg2"/>
              </a:solidFill>
              <a:latin typeface="Anaheim" panose="020B0604020202020204" charset="0"/>
            </a:rPr>
            <a:t>:</a:t>
          </a:r>
          <a:r>
            <a:rPr lang="en-US" sz="900" b="1" dirty="0">
              <a:solidFill>
                <a:schemeClr val="bg2"/>
              </a:solidFill>
              <a:latin typeface="Anaheim" panose="020B0604020202020204" charset="0"/>
            </a:rPr>
            <a:t> </a:t>
          </a:r>
          <a:r>
            <a:rPr lang="vi-VN" sz="900" b="0" dirty="0">
              <a:solidFill>
                <a:schemeClr val="bg2"/>
              </a:solidFill>
              <a:latin typeface="Anaheim" panose="020B0604020202020204" charset="0"/>
            </a:rPr>
            <a:t>Các tỉnh miền Bắc có vị trí địa lí khá thuận lợi, đặc biệt như Hà Nội, Bắc Ninh, Vĩnh Phúc là các trung tâm giáo dục và kinh tế lớn</a:t>
          </a:r>
          <a:r>
            <a:rPr lang="en-US" sz="900" b="0" dirty="0">
              <a:solidFill>
                <a:schemeClr val="bg2"/>
              </a:solidFill>
              <a:latin typeface="Anaheim" panose="020B0604020202020204" charset="0"/>
            </a:rPr>
            <a:t>.</a:t>
          </a:r>
        </a:p>
      </dgm:t>
    </dgm:pt>
    <dgm:pt modelId="{7C7C19BA-51C9-45B6-95A2-253F3E28E424}" type="parTrans" cxnId="{AEE21573-092C-460B-A020-9F67226CBEFB}">
      <dgm:prSet/>
      <dgm:spPr/>
      <dgm:t>
        <a:bodyPr/>
        <a:lstStyle/>
        <a:p>
          <a:endParaRPr lang="en-US"/>
        </a:p>
      </dgm:t>
    </dgm:pt>
    <dgm:pt modelId="{3F102D62-A4CC-4152-A4C5-D87C39AC46F7}" type="sibTrans" cxnId="{AEE21573-092C-460B-A020-9F67226CBEFB}">
      <dgm:prSet/>
      <dgm:spPr/>
      <dgm:t>
        <a:bodyPr/>
        <a:lstStyle/>
        <a:p>
          <a:endParaRPr lang="en-US"/>
        </a:p>
      </dgm:t>
    </dgm:pt>
    <dgm:pt modelId="{23562F32-4918-4950-8AD2-FA51B2135C2E}">
      <dgm:prSet phldrT="[Text]" custT="1"/>
      <dgm:spPr/>
      <dgm:t>
        <a:bodyPr/>
        <a:lstStyle/>
        <a:p>
          <a:r>
            <a:rPr lang="en-US" sz="900" b="1" dirty="0" err="1">
              <a:solidFill>
                <a:schemeClr val="bg2"/>
              </a:solidFill>
              <a:latin typeface="Anaheim" panose="020B0604020202020204" charset="0"/>
            </a:rPr>
            <a:t>Truyền</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thống</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học</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tập</a:t>
          </a:r>
          <a:r>
            <a:rPr lang="en-US" sz="900" dirty="0">
              <a:solidFill>
                <a:schemeClr val="bg2"/>
              </a:solidFill>
              <a:latin typeface="Anaheim" panose="020B0604020202020204" charset="0"/>
            </a:rPr>
            <a:t>: </a:t>
          </a:r>
          <a:r>
            <a:rPr lang="vi-VN" sz="900" dirty="0">
              <a:solidFill>
                <a:schemeClr val="bg2"/>
              </a:solidFill>
              <a:latin typeface="Anaheim" panose="020B0604020202020204" charset="0"/>
            </a:rPr>
            <a:t>Miền Bắc có truyền thống lâu đời về học vấn, với nhiều trường chuyên và học sinh có định hướng học tập tốt.</a:t>
          </a:r>
          <a:endParaRPr lang="en-US" sz="900" dirty="0">
            <a:solidFill>
              <a:schemeClr val="bg2"/>
            </a:solidFill>
            <a:latin typeface="Anaheim" panose="020B0604020202020204" charset="0"/>
          </a:endParaRPr>
        </a:p>
      </dgm:t>
    </dgm:pt>
    <dgm:pt modelId="{4ED84C67-BBAB-4DF4-BAFD-7E2056AB09E3}" type="parTrans" cxnId="{A6640DB0-7044-4167-85D2-CA1088A540D4}">
      <dgm:prSet/>
      <dgm:spPr/>
      <dgm:t>
        <a:bodyPr/>
        <a:lstStyle/>
        <a:p>
          <a:endParaRPr lang="en-US"/>
        </a:p>
      </dgm:t>
    </dgm:pt>
    <dgm:pt modelId="{AD3CF0EB-AA1F-430C-9DCD-52337CBC4C13}" type="sibTrans" cxnId="{A6640DB0-7044-4167-85D2-CA1088A540D4}">
      <dgm:prSet/>
      <dgm:spPr/>
      <dgm:t>
        <a:bodyPr/>
        <a:lstStyle/>
        <a:p>
          <a:endParaRPr lang="en-US"/>
        </a:p>
      </dgm:t>
    </dgm:pt>
    <dgm:pt modelId="{DC8FB51D-16AC-4F63-944B-D3B650B19862}">
      <dgm:prSet phldrT="[Text]" custT="1"/>
      <dgm:spPr/>
      <dgm:t>
        <a:bodyPr/>
        <a:lstStyle/>
        <a:p>
          <a:r>
            <a:rPr lang="en-US" sz="900" b="1" dirty="0" err="1">
              <a:solidFill>
                <a:schemeClr val="bg2"/>
              </a:solidFill>
              <a:latin typeface="Anaheim" panose="020B0604020202020204" charset="0"/>
            </a:rPr>
            <a:t>Điều</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kiện</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kinh</a:t>
          </a:r>
          <a:r>
            <a:rPr lang="en-US" sz="900" b="1" dirty="0">
              <a:solidFill>
                <a:schemeClr val="bg2"/>
              </a:solidFill>
              <a:latin typeface="Anaheim" panose="020B0604020202020204" charset="0"/>
            </a:rPr>
            <a:t> </a:t>
          </a:r>
          <a:r>
            <a:rPr lang="en-US" sz="900" b="1" dirty="0" err="1">
              <a:solidFill>
                <a:schemeClr val="bg2"/>
              </a:solidFill>
              <a:latin typeface="Anaheim" panose="020B0604020202020204" charset="0"/>
            </a:rPr>
            <a:t>tế</a:t>
          </a:r>
          <a:r>
            <a:rPr lang="en-US" sz="900" dirty="0">
              <a:solidFill>
                <a:schemeClr val="bg2"/>
              </a:solidFill>
              <a:latin typeface="Anaheim" panose="020B0604020202020204" charset="0"/>
            </a:rPr>
            <a:t>: </a:t>
          </a:r>
          <a:r>
            <a:rPr lang="vi-VN" sz="900" dirty="0">
              <a:solidFill>
                <a:schemeClr val="bg2"/>
              </a:solidFill>
              <a:latin typeface="Anaheim" panose="020B0604020202020204" charset="0"/>
            </a:rPr>
            <a:t>Một số tỉnh miền Bắc có điều kiện kinh tế phát triển hơn, giúp gia đình có thể đầu tư vào việc học hành của con cái</a:t>
          </a:r>
          <a:r>
            <a:rPr lang="en-US" sz="900" dirty="0">
              <a:solidFill>
                <a:schemeClr val="bg2"/>
              </a:solidFill>
              <a:latin typeface="Anaheim" panose="020B0604020202020204" charset="0"/>
            </a:rPr>
            <a:t>.</a:t>
          </a:r>
        </a:p>
      </dgm:t>
    </dgm:pt>
    <dgm:pt modelId="{26D5FC0E-D070-4F75-BE9D-D2AF5CB901A4}" type="parTrans" cxnId="{726D3D9B-7EB4-458C-A949-028297CAC588}">
      <dgm:prSet/>
      <dgm:spPr/>
      <dgm:t>
        <a:bodyPr/>
        <a:lstStyle/>
        <a:p>
          <a:endParaRPr lang="en-US"/>
        </a:p>
      </dgm:t>
    </dgm:pt>
    <dgm:pt modelId="{0A7648A4-E268-42EB-B352-49B7A4FD37F4}" type="sibTrans" cxnId="{726D3D9B-7EB4-458C-A949-028297CAC588}">
      <dgm:prSet/>
      <dgm:spPr/>
      <dgm:t>
        <a:bodyPr/>
        <a:lstStyle/>
        <a:p>
          <a:endParaRPr lang="en-US"/>
        </a:p>
      </dgm:t>
    </dgm:pt>
    <dgm:pt modelId="{46848FBA-69CE-46D9-9F7F-FC9BA51018F8}" type="pres">
      <dgm:prSet presAssocID="{3DB2CF0A-C8BE-4085-BA97-5FA2421516F0}" presName="linear" presStyleCnt="0">
        <dgm:presLayoutVars>
          <dgm:animLvl val="lvl"/>
          <dgm:resizeHandles val="exact"/>
        </dgm:presLayoutVars>
      </dgm:prSet>
      <dgm:spPr/>
    </dgm:pt>
    <dgm:pt modelId="{74DDF629-F4A5-4A09-A5C6-20A25E7CAEA6}" type="pres">
      <dgm:prSet presAssocID="{FE459684-3995-4558-A454-4E5CAE2CB10A}" presName="parentText" presStyleLbl="node1" presStyleIdx="0" presStyleCnt="1" custScaleY="97609" custLinFactY="-148369" custLinFactNeighborY="-200000">
        <dgm:presLayoutVars>
          <dgm:chMax val="0"/>
          <dgm:bulletEnabled val="1"/>
        </dgm:presLayoutVars>
      </dgm:prSet>
      <dgm:spPr/>
    </dgm:pt>
    <dgm:pt modelId="{6E303C22-4706-4199-82B3-89015AF29622}" type="pres">
      <dgm:prSet presAssocID="{FE459684-3995-4558-A454-4E5CAE2CB10A}" presName="childText" presStyleLbl="revTx" presStyleIdx="0" presStyleCnt="1" custScaleY="229652">
        <dgm:presLayoutVars>
          <dgm:bulletEnabled val="1"/>
        </dgm:presLayoutVars>
      </dgm:prSet>
      <dgm:spPr/>
    </dgm:pt>
  </dgm:ptLst>
  <dgm:cxnLst>
    <dgm:cxn modelId="{CD0D682A-5800-4F18-B02B-6574C58DEC79}" srcId="{FE459684-3995-4558-A454-4E5CAE2CB10A}" destId="{D59BB0B3-FC24-4A64-9C78-DAEC3EE5F60B}" srcOrd="0" destOrd="0" parTransId="{AC4AC510-D189-4DD5-9CB1-A33A23211696}" sibTransId="{24EF7972-5F28-4295-A5C6-A2E3B15123C5}"/>
    <dgm:cxn modelId="{8C8C446B-21E4-4BA5-903D-C5DEF93882AD}" type="presOf" srcId="{D59BB0B3-FC24-4A64-9C78-DAEC3EE5F60B}" destId="{6E303C22-4706-4199-82B3-89015AF29622}" srcOrd="0" destOrd="0" presId="urn:microsoft.com/office/officeart/2005/8/layout/vList2"/>
    <dgm:cxn modelId="{AEE21573-092C-460B-A020-9F67226CBEFB}" srcId="{FE459684-3995-4558-A454-4E5CAE2CB10A}" destId="{A43590C6-DCD8-4072-B295-C4C06F04E3B5}" srcOrd="1" destOrd="0" parTransId="{7C7C19BA-51C9-45B6-95A2-253F3E28E424}" sibTransId="{3F102D62-A4CC-4152-A4C5-D87C39AC46F7}"/>
    <dgm:cxn modelId="{06CD557F-7FB5-426D-B1A2-5D7C76BD4E19}" type="presOf" srcId="{DC8FB51D-16AC-4F63-944B-D3B650B19862}" destId="{6E303C22-4706-4199-82B3-89015AF29622}" srcOrd="0" destOrd="3" presId="urn:microsoft.com/office/officeart/2005/8/layout/vList2"/>
    <dgm:cxn modelId="{8D49C682-8A18-4C2F-AFE2-0662D139E4A0}" type="presOf" srcId="{FE459684-3995-4558-A454-4E5CAE2CB10A}" destId="{74DDF629-F4A5-4A09-A5C6-20A25E7CAEA6}" srcOrd="0" destOrd="0" presId="urn:microsoft.com/office/officeart/2005/8/layout/vList2"/>
    <dgm:cxn modelId="{726D3D9B-7EB4-458C-A949-028297CAC588}" srcId="{FE459684-3995-4558-A454-4E5CAE2CB10A}" destId="{DC8FB51D-16AC-4F63-944B-D3B650B19862}" srcOrd="3" destOrd="0" parTransId="{26D5FC0E-D070-4F75-BE9D-D2AF5CB901A4}" sibTransId="{0A7648A4-E268-42EB-B352-49B7A4FD37F4}"/>
    <dgm:cxn modelId="{A6640DB0-7044-4167-85D2-CA1088A540D4}" srcId="{FE459684-3995-4558-A454-4E5CAE2CB10A}" destId="{23562F32-4918-4950-8AD2-FA51B2135C2E}" srcOrd="2" destOrd="0" parTransId="{4ED84C67-BBAB-4DF4-BAFD-7E2056AB09E3}" sibTransId="{AD3CF0EB-AA1F-430C-9DCD-52337CBC4C13}"/>
    <dgm:cxn modelId="{686E02B4-7565-4C0D-BAD8-E7D2D6B52C6D}" type="presOf" srcId="{3DB2CF0A-C8BE-4085-BA97-5FA2421516F0}" destId="{46848FBA-69CE-46D9-9F7F-FC9BA51018F8}" srcOrd="0" destOrd="0" presId="urn:microsoft.com/office/officeart/2005/8/layout/vList2"/>
    <dgm:cxn modelId="{478240C6-47F3-42CD-848B-C62E78ED6A64}" srcId="{3DB2CF0A-C8BE-4085-BA97-5FA2421516F0}" destId="{FE459684-3995-4558-A454-4E5CAE2CB10A}" srcOrd="0" destOrd="0" parTransId="{42639AD2-8275-45A6-8285-E44AD7A5A730}" sibTransId="{65122E92-A371-474F-9EB2-8562F217F7AD}"/>
    <dgm:cxn modelId="{87816FDA-4F25-485C-B08A-EA63DC211B11}" type="presOf" srcId="{A43590C6-DCD8-4072-B295-C4C06F04E3B5}" destId="{6E303C22-4706-4199-82B3-89015AF29622}" srcOrd="0" destOrd="1" presId="urn:microsoft.com/office/officeart/2005/8/layout/vList2"/>
    <dgm:cxn modelId="{BB7828F5-6968-4B13-B8EA-CDB3387BD2C9}" type="presOf" srcId="{23562F32-4918-4950-8AD2-FA51B2135C2E}" destId="{6E303C22-4706-4199-82B3-89015AF29622}" srcOrd="0" destOrd="2" presId="urn:microsoft.com/office/officeart/2005/8/layout/vList2"/>
    <dgm:cxn modelId="{8B53FF53-9076-4DEA-BAFE-57734C4428EC}" type="presParOf" srcId="{46848FBA-69CE-46D9-9F7F-FC9BA51018F8}" destId="{74DDF629-F4A5-4A09-A5C6-20A25E7CAEA6}" srcOrd="0" destOrd="0" presId="urn:microsoft.com/office/officeart/2005/8/layout/vList2"/>
    <dgm:cxn modelId="{43E706A4-2ED9-4578-93E5-D4B659BEA72F}" type="presParOf" srcId="{46848FBA-69CE-46D9-9F7F-FC9BA51018F8}" destId="{6E303C22-4706-4199-82B3-89015AF29622}" srcOrd="1"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1C0411-E3B5-4585-89A7-E26C4FD9236E}">
      <dsp:nvSpPr>
        <dsp:cNvPr id="0" name=""/>
        <dsp:cNvSpPr/>
      </dsp:nvSpPr>
      <dsp:spPr>
        <a:xfrm rot="5400000">
          <a:off x="1688038" y="-603695"/>
          <a:ext cx="486913" cy="181787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err="1">
              <a:solidFill>
                <a:schemeClr val="bg2"/>
              </a:solidFill>
              <a:latin typeface="Anaheim" panose="020B0604020202020204" charset="0"/>
            </a:rPr>
            <a:t>Khá</a:t>
          </a:r>
          <a:r>
            <a:rPr lang="en-US" sz="1400" kern="1200" dirty="0">
              <a:solidFill>
                <a:schemeClr val="bg2"/>
              </a:solidFill>
              <a:latin typeface="Anaheim" panose="020B0604020202020204" charset="0"/>
            </a:rPr>
            <a:t> </a:t>
          </a:r>
          <a:r>
            <a:rPr lang="en-US" sz="1400" kern="1200" dirty="0" err="1">
              <a:solidFill>
                <a:schemeClr val="bg2"/>
              </a:solidFill>
              <a:latin typeface="Anaheim" panose="020B0604020202020204" charset="0"/>
            </a:rPr>
            <a:t>ổn</a:t>
          </a:r>
          <a:r>
            <a:rPr lang="en-US" sz="1400" kern="1200" dirty="0">
              <a:solidFill>
                <a:schemeClr val="bg2"/>
              </a:solidFill>
              <a:latin typeface="Anaheim" panose="020B0604020202020204" charset="0"/>
            </a:rPr>
            <a:t> </a:t>
          </a:r>
          <a:r>
            <a:rPr lang="en-US" sz="1400" kern="1200" dirty="0" err="1">
              <a:solidFill>
                <a:schemeClr val="bg2"/>
              </a:solidFill>
              <a:latin typeface="Anaheim" panose="020B0604020202020204" charset="0"/>
            </a:rPr>
            <a:t>định</a:t>
          </a:r>
          <a:r>
            <a:rPr lang="en-US" sz="1400" kern="1200" dirty="0">
              <a:solidFill>
                <a:schemeClr val="bg2"/>
              </a:solidFill>
              <a:latin typeface="Anaheim" panose="020B0604020202020204" charset="0"/>
            </a:rPr>
            <a:t> qua </a:t>
          </a:r>
          <a:r>
            <a:rPr lang="en-US" sz="1400" kern="1200" dirty="0" err="1">
              <a:solidFill>
                <a:schemeClr val="bg2"/>
              </a:solidFill>
              <a:latin typeface="Anaheim" panose="020B0604020202020204" charset="0"/>
            </a:rPr>
            <a:t>các</a:t>
          </a:r>
          <a:r>
            <a:rPr lang="en-US" sz="1400" kern="1200" dirty="0">
              <a:solidFill>
                <a:schemeClr val="bg2"/>
              </a:solidFill>
              <a:latin typeface="Anaheim" panose="020B0604020202020204" charset="0"/>
            </a:rPr>
            <a:t> năm</a:t>
          </a:r>
        </a:p>
      </dsp:txBody>
      <dsp:txXfrm rot="-5400000">
        <a:off x="1022557" y="85555"/>
        <a:ext cx="1794108" cy="439375"/>
      </dsp:txXfrm>
    </dsp:sp>
    <dsp:sp modelId="{62F12E98-1164-431F-BDB3-44C04AED8A87}">
      <dsp:nvSpPr>
        <dsp:cNvPr id="0" name=""/>
        <dsp:cNvSpPr/>
      </dsp:nvSpPr>
      <dsp:spPr>
        <a:xfrm>
          <a:off x="0" y="922"/>
          <a:ext cx="1022556" cy="60864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dirty="0"/>
            <a:t>Mean</a:t>
          </a:r>
        </a:p>
      </dsp:txBody>
      <dsp:txXfrm>
        <a:off x="29711" y="30633"/>
        <a:ext cx="963134" cy="549220"/>
      </dsp:txXfrm>
    </dsp:sp>
    <dsp:sp modelId="{02127EFE-B842-4F84-8708-09E7FF9B3693}">
      <dsp:nvSpPr>
        <dsp:cNvPr id="0" name=""/>
        <dsp:cNvSpPr/>
      </dsp:nvSpPr>
      <dsp:spPr>
        <a:xfrm rot="5400000">
          <a:off x="1688038" y="35379"/>
          <a:ext cx="486913" cy="181787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err="1">
              <a:solidFill>
                <a:schemeClr val="bg2"/>
              </a:solidFill>
              <a:latin typeface="Anaheim" panose="020B0604020202020204" charset="0"/>
            </a:rPr>
            <a:t>Giảm</a:t>
          </a:r>
          <a:r>
            <a:rPr lang="en-US" sz="1400" kern="1200" dirty="0">
              <a:solidFill>
                <a:schemeClr val="bg2"/>
              </a:solidFill>
              <a:latin typeface="Anaheim" panose="020B0604020202020204" charset="0"/>
            </a:rPr>
            <a:t> </a:t>
          </a:r>
          <a:r>
            <a:rPr lang="en-US" sz="1400" kern="1200" dirty="0" err="1">
              <a:solidFill>
                <a:schemeClr val="bg2"/>
              </a:solidFill>
              <a:latin typeface="Anaheim" panose="020B0604020202020204" charset="0"/>
            </a:rPr>
            <a:t>vào</a:t>
          </a:r>
          <a:r>
            <a:rPr lang="en-US" sz="1400" kern="1200" dirty="0">
              <a:solidFill>
                <a:schemeClr val="bg2"/>
              </a:solidFill>
              <a:latin typeface="Anaheim" panose="020B0604020202020204" charset="0"/>
            </a:rPr>
            <a:t> năm 2023</a:t>
          </a:r>
        </a:p>
        <a:p>
          <a:pPr marL="114300" lvl="1" indent="-114300" algn="l" defTabSz="622300">
            <a:lnSpc>
              <a:spcPct val="90000"/>
            </a:lnSpc>
            <a:spcBef>
              <a:spcPct val="0"/>
            </a:spcBef>
            <a:spcAft>
              <a:spcPct val="15000"/>
            </a:spcAft>
            <a:buChar char="•"/>
          </a:pPr>
          <a:r>
            <a:rPr lang="en-US" sz="1400" kern="1200" dirty="0" err="1">
              <a:solidFill>
                <a:schemeClr val="bg2"/>
              </a:solidFill>
              <a:latin typeface="Anaheim" panose="020B0604020202020204" charset="0"/>
            </a:rPr>
            <a:t>Tăng</a:t>
          </a:r>
          <a:r>
            <a:rPr lang="en-US" sz="1400" kern="1200" dirty="0">
              <a:solidFill>
                <a:schemeClr val="bg2"/>
              </a:solidFill>
              <a:latin typeface="Anaheim" panose="020B0604020202020204" charset="0"/>
            </a:rPr>
            <a:t> </a:t>
          </a:r>
          <a:r>
            <a:rPr lang="en-US" sz="1400" kern="1200" dirty="0" err="1">
              <a:solidFill>
                <a:schemeClr val="bg2"/>
              </a:solidFill>
              <a:latin typeface="Anaheim" panose="020B0604020202020204" charset="0"/>
            </a:rPr>
            <a:t>vào</a:t>
          </a:r>
          <a:r>
            <a:rPr lang="en-US" sz="1400" kern="1200" dirty="0">
              <a:solidFill>
                <a:schemeClr val="bg2"/>
              </a:solidFill>
              <a:latin typeface="Anaheim" panose="020B0604020202020204" charset="0"/>
            </a:rPr>
            <a:t> năm 2024</a:t>
          </a:r>
        </a:p>
      </dsp:txBody>
      <dsp:txXfrm rot="-5400000">
        <a:off x="1022557" y="724630"/>
        <a:ext cx="1794108" cy="439375"/>
      </dsp:txXfrm>
    </dsp:sp>
    <dsp:sp modelId="{9C5AB400-FAAC-4907-B48F-18C6B2D011EB}">
      <dsp:nvSpPr>
        <dsp:cNvPr id="0" name=""/>
        <dsp:cNvSpPr/>
      </dsp:nvSpPr>
      <dsp:spPr>
        <a:xfrm>
          <a:off x="0" y="639996"/>
          <a:ext cx="1022556" cy="60864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dirty="0"/>
            <a:t>STD</a:t>
          </a:r>
        </a:p>
      </dsp:txBody>
      <dsp:txXfrm>
        <a:off x="29711" y="669707"/>
        <a:ext cx="963134" cy="549220"/>
      </dsp:txXfrm>
    </dsp:sp>
    <dsp:sp modelId="{C5CB5823-DD45-4058-AC5D-39A9B2229E47}">
      <dsp:nvSpPr>
        <dsp:cNvPr id="0" name=""/>
        <dsp:cNvSpPr/>
      </dsp:nvSpPr>
      <dsp:spPr>
        <a:xfrm rot="5400000">
          <a:off x="1688038" y="674453"/>
          <a:ext cx="486913" cy="181787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0955" rIns="41910" bIns="20955" numCol="1" spcCol="1270" anchor="ctr" anchorCtr="0">
          <a:noAutofit/>
        </a:bodyPr>
        <a:lstStyle/>
        <a:p>
          <a:pPr marL="57150" lvl="1" indent="-57150" algn="l" defTabSz="488950">
            <a:lnSpc>
              <a:spcPct val="90000"/>
            </a:lnSpc>
            <a:spcBef>
              <a:spcPct val="0"/>
            </a:spcBef>
            <a:spcAft>
              <a:spcPct val="15000"/>
            </a:spcAft>
            <a:buChar char="•"/>
          </a:pP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Cần</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có</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sự</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điều</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chỉnh</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để</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có</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kết</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quả</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tốt</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và</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đồng</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đều</a:t>
          </a:r>
          <a:r>
            <a:rPr lang="en-US" sz="1100" kern="1200" dirty="0">
              <a:solidFill>
                <a:schemeClr val="bg2"/>
              </a:solidFill>
              <a:latin typeface="Anaheim" panose="020B0604020202020204" charset="0"/>
            </a:rPr>
            <a:t> </a:t>
          </a:r>
          <a:r>
            <a:rPr lang="en-US" sz="1100" kern="1200" dirty="0" err="1">
              <a:solidFill>
                <a:schemeClr val="bg2"/>
              </a:solidFill>
              <a:latin typeface="Anaheim" panose="020B0604020202020204" charset="0"/>
            </a:rPr>
            <a:t>hơn</a:t>
          </a:r>
          <a:endParaRPr lang="en-US" sz="1100" kern="1200" dirty="0">
            <a:solidFill>
              <a:schemeClr val="bg2"/>
            </a:solidFill>
            <a:latin typeface="Anaheim" panose="020B0604020202020204" charset="0"/>
          </a:endParaRPr>
        </a:p>
      </dsp:txBody>
      <dsp:txXfrm rot="-5400000">
        <a:off x="1022557" y="1363704"/>
        <a:ext cx="1794108" cy="439375"/>
      </dsp:txXfrm>
    </dsp:sp>
    <dsp:sp modelId="{80E5342A-C709-4735-95E1-756B50CC1308}">
      <dsp:nvSpPr>
        <dsp:cNvPr id="0" name=""/>
        <dsp:cNvSpPr/>
      </dsp:nvSpPr>
      <dsp:spPr>
        <a:xfrm>
          <a:off x="0" y="1279071"/>
          <a:ext cx="1022556" cy="60864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dirty="0"/>
            <a:t>Overall</a:t>
          </a:r>
        </a:p>
      </dsp:txBody>
      <dsp:txXfrm>
        <a:off x="29711" y="1308782"/>
        <a:ext cx="963134" cy="54922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6D8B3B-1E60-4FF3-9205-8F7172AC753D}">
      <dsp:nvSpPr>
        <dsp:cNvPr id="0" name=""/>
        <dsp:cNvSpPr/>
      </dsp:nvSpPr>
      <dsp:spPr>
        <a:xfrm>
          <a:off x="458674" y="0"/>
          <a:ext cx="5198314" cy="1897421"/>
        </a:xfrm>
        <a:prstGeom prst="rightArrow">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FA57FA23-D4A8-4578-A45D-42E6E4EFAFD0}">
      <dsp:nvSpPr>
        <dsp:cNvPr id="0" name=""/>
        <dsp:cNvSpPr/>
      </dsp:nvSpPr>
      <dsp:spPr>
        <a:xfrm>
          <a:off x="3022" y="569226"/>
          <a:ext cx="1894597" cy="758968"/>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Font typeface="Arial" panose="020B0604020202020204" pitchFamily="34" charset="0"/>
            <a:buNone/>
          </a:pPr>
          <a:r>
            <a:rPr lang="vi-VN" sz="800" kern="1200" dirty="0">
              <a:solidFill>
                <a:schemeClr val="bg1"/>
              </a:solidFill>
              <a:latin typeface="Anaheim" panose="020B0604020202020204" charset="0"/>
            </a:rPr>
            <a:t>Hệ số hồi quy của </a:t>
          </a:r>
          <a:r>
            <a:rPr lang="vi-VN" sz="800" b="1" kern="1200" dirty="0">
              <a:solidFill>
                <a:schemeClr val="bg1"/>
              </a:solidFill>
              <a:latin typeface="Anaheim" panose="020B0604020202020204" charset="0"/>
            </a:rPr>
            <a:t>Toán</a:t>
          </a:r>
          <a:r>
            <a:rPr lang="vi-VN" sz="800" kern="1200" dirty="0">
              <a:solidFill>
                <a:schemeClr val="bg1"/>
              </a:solidFill>
              <a:latin typeface="Anaheim" panose="020B0604020202020204" charset="0"/>
            </a:rPr>
            <a:t> cao hơn </a:t>
          </a:r>
          <a:r>
            <a:rPr lang="vi-VN" sz="800" b="1" kern="1200" dirty="0">
              <a:solidFill>
                <a:schemeClr val="bg1"/>
              </a:solidFill>
              <a:latin typeface="Anaheim" panose="020B0604020202020204" charset="0"/>
            </a:rPr>
            <a:t>Vật lí:</a:t>
          </a:r>
          <a:r>
            <a:rPr lang="vi-VN" sz="800" kern="1200" dirty="0">
              <a:solidFill>
                <a:schemeClr val="bg1"/>
              </a:solidFill>
              <a:latin typeface="Anaheim" panose="020B0604020202020204" charset="0"/>
            </a:rPr>
            <a:t> </a:t>
          </a:r>
        </a:p>
        <a:p>
          <a:pPr marL="0" lvl="0" indent="0" algn="ctr" defTabSz="355600">
            <a:lnSpc>
              <a:spcPct val="90000"/>
            </a:lnSpc>
            <a:spcBef>
              <a:spcPct val="0"/>
            </a:spcBef>
            <a:spcAft>
              <a:spcPct val="35000"/>
            </a:spcAft>
            <a:buFont typeface="Arial" panose="020B0604020202020204" pitchFamily="34" charset="0"/>
            <a:buNone/>
          </a:pPr>
          <a:r>
            <a:rPr lang="vi-VN" sz="800" kern="1200" dirty="0">
              <a:solidFill>
                <a:schemeClr val="bg1"/>
              </a:solidFill>
              <a:latin typeface="Anaheim" panose="020B0604020202020204" charset="0"/>
            </a:rPr>
            <a:t>Điều này cho thấy, khi điểm của cả hai môn tăng lên cùng một mức, điểm </a:t>
          </a:r>
          <a:r>
            <a:rPr lang="vi-VN" sz="800" b="1" kern="1200" dirty="0">
              <a:solidFill>
                <a:schemeClr val="bg1"/>
              </a:solidFill>
              <a:latin typeface="Anaheim" panose="020B0604020202020204" charset="0"/>
            </a:rPr>
            <a:t>Toán sẽ đóng góp nhiều hơn</a:t>
          </a:r>
          <a:r>
            <a:rPr lang="vi-VN" sz="800" kern="1200" dirty="0">
              <a:solidFill>
                <a:schemeClr val="bg1"/>
              </a:solidFill>
              <a:latin typeface="Anaheim" panose="020B0604020202020204" charset="0"/>
            </a:rPr>
            <a:t> vào sự gia tăng của điểm A00 so với điểm Lí.</a:t>
          </a:r>
          <a:endParaRPr lang="en-US" sz="800" kern="1200" dirty="0">
            <a:solidFill>
              <a:schemeClr val="bg1"/>
            </a:solidFill>
            <a:latin typeface="Anaheim" panose="020B0604020202020204" charset="0"/>
          </a:endParaRPr>
        </a:p>
      </dsp:txBody>
      <dsp:txXfrm>
        <a:off x="40072" y="606276"/>
        <a:ext cx="1820497" cy="684868"/>
      </dsp:txXfrm>
    </dsp:sp>
    <dsp:sp modelId="{7E7E6B4E-5B66-4563-A469-F8191A97C56A}">
      <dsp:nvSpPr>
        <dsp:cNvPr id="0" name=""/>
        <dsp:cNvSpPr/>
      </dsp:nvSpPr>
      <dsp:spPr>
        <a:xfrm>
          <a:off x="2110533" y="569226"/>
          <a:ext cx="1894597" cy="758968"/>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Font typeface="Arial" panose="020B0604020202020204" pitchFamily="34" charset="0"/>
            <a:buNone/>
          </a:pPr>
          <a:r>
            <a:rPr lang="en-US" sz="800" kern="1200" dirty="0" err="1">
              <a:solidFill>
                <a:schemeClr val="bg1"/>
              </a:solidFill>
              <a:latin typeface="Anaheim" panose="020B0604020202020204" charset="0"/>
            </a:rPr>
            <a:t>Cụ</a:t>
          </a:r>
          <a:r>
            <a:rPr lang="en-US" sz="800" kern="1200" dirty="0">
              <a:solidFill>
                <a:schemeClr val="bg1"/>
              </a:solidFill>
              <a:latin typeface="Anaheim" panose="020B0604020202020204" charset="0"/>
            </a:rPr>
            <a:t> thể: </a:t>
          </a:r>
        </a:p>
        <a:p>
          <a:pPr marL="0" lvl="0" indent="0" algn="ctr" defTabSz="355600">
            <a:lnSpc>
              <a:spcPct val="90000"/>
            </a:lnSpc>
            <a:spcBef>
              <a:spcPct val="0"/>
            </a:spcBef>
            <a:spcAft>
              <a:spcPct val="35000"/>
            </a:spcAft>
            <a:buFont typeface="Arial" panose="020B0604020202020204" pitchFamily="34" charset="0"/>
            <a:buNone/>
          </a:pPr>
          <a:r>
            <a:rPr lang="en-US" sz="800" kern="1200" dirty="0" err="1">
              <a:solidFill>
                <a:schemeClr val="bg1"/>
              </a:solidFill>
              <a:latin typeface="Anaheim" panose="020B0604020202020204" charset="0"/>
            </a:rPr>
            <a:t>Mỗi</a:t>
          </a:r>
          <a:r>
            <a:rPr lang="en-US" sz="800" kern="1200" dirty="0">
              <a:solidFill>
                <a:schemeClr val="bg1"/>
              </a:solidFill>
              <a:latin typeface="Anaheim" panose="020B0604020202020204" charset="0"/>
            </a:rPr>
            <a:t> 1 điểm </a:t>
          </a:r>
          <a:r>
            <a:rPr lang="en-US" sz="800" kern="1200" dirty="0" err="1">
              <a:solidFill>
                <a:schemeClr val="bg1"/>
              </a:solidFill>
              <a:latin typeface="Anaheim" panose="020B0604020202020204" charset="0"/>
            </a:rPr>
            <a:t>tăng</a:t>
          </a:r>
          <a:r>
            <a:rPr lang="en-US" sz="800" kern="1200" dirty="0">
              <a:solidFill>
                <a:schemeClr val="bg1"/>
              </a:solidFill>
              <a:latin typeface="Anaheim" panose="020B0604020202020204" charset="0"/>
            </a:rPr>
            <a:t> </a:t>
          </a:r>
          <a:r>
            <a:rPr lang="en-US" sz="800" kern="1200" dirty="0" err="1">
              <a:solidFill>
                <a:schemeClr val="bg1"/>
              </a:solidFill>
              <a:latin typeface="Anaheim" panose="020B0604020202020204" charset="0"/>
            </a:rPr>
            <a:t>trong</a:t>
          </a:r>
          <a:r>
            <a:rPr lang="en-US" sz="800" kern="1200" dirty="0">
              <a:solidFill>
                <a:schemeClr val="bg1"/>
              </a:solidFill>
              <a:latin typeface="Anaheim" panose="020B0604020202020204" charset="0"/>
            </a:rPr>
            <a:t> </a:t>
          </a:r>
          <a:r>
            <a:rPr lang="en-US" sz="800" b="1" kern="1200" dirty="0" err="1">
              <a:solidFill>
                <a:schemeClr val="bg1"/>
              </a:solidFill>
              <a:latin typeface="Anaheim" panose="020B0604020202020204" charset="0"/>
            </a:rPr>
            <a:t>Toán</a:t>
          </a:r>
          <a:r>
            <a:rPr lang="en-US" sz="800" b="1" kern="1200" dirty="0">
              <a:solidFill>
                <a:schemeClr val="bg1"/>
              </a:solidFill>
              <a:latin typeface="Anaheim" panose="020B0604020202020204" charset="0"/>
            </a:rPr>
            <a:t> </a:t>
          </a:r>
          <a:r>
            <a:rPr lang="en-US" sz="800" b="1" kern="1200" dirty="0" err="1">
              <a:solidFill>
                <a:schemeClr val="bg1"/>
              </a:solidFill>
              <a:latin typeface="Anaheim" panose="020B0604020202020204" charset="0"/>
            </a:rPr>
            <a:t>làm</a:t>
          </a:r>
          <a:r>
            <a:rPr lang="en-US" sz="800" b="1" kern="1200" dirty="0">
              <a:solidFill>
                <a:schemeClr val="bg1"/>
              </a:solidFill>
              <a:latin typeface="Anaheim" panose="020B0604020202020204" charset="0"/>
            </a:rPr>
            <a:t> </a:t>
          </a:r>
          <a:r>
            <a:rPr lang="en-US" sz="800" b="1" kern="1200" dirty="0" err="1">
              <a:solidFill>
                <a:schemeClr val="bg1"/>
              </a:solidFill>
              <a:latin typeface="Anaheim" panose="020B0604020202020204" charset="0"/>
            </a:rPr>
            <a:t>tăng</a:t>
          </a:r>
          <a:r>
            <a:rPr lang="en-US" sz="800" b="1" kern="1200" dirty="0">
              <a:solidFill>
                <a:schemeClr val="bg1"/>
              </a:solidFill>
              <a:latin typeface="Anaheim" panose="020B0604020202020204" charset="0"/>
            </a:rPr>
            <a:t> A00 </a:t>
          </a:r>
          <a:r>
            <a:rPr lang="en-US" sz="800" b="1" kern="1200" dirty="0" err="1">
              <a:solidFill>
                <a:schemeClr val="bg1"/>
              </a:solidFill>
              <a:latin typeface="Anaheim" panose="020B0604020202020204" charset="0"/>
            </a:rPr>
            <a:t>lên</a:t>
          </a:r>
          <a:r>
            <a:rPr lang="en-US" sz="800" b="1" kern="1200" dirty="0">
              <a:solidFill>
                <a:schemeClr val="bg1"/>
              </a:solidFill>
              <a:latin typeface="Anaheim" panose="020B0604020202020204" charset="0"/>
            </a:rPr>
            <a:t> ≈ 1.6 điểm</a:t>
          </a:r>
          <a:r>
            <a:rPr lang="en-US" sz="800" kern="1200" dirty="0">
              <a:solidFill>
                <a:schemeClr val="bg1"/>
              </a:solidFill>
              <a:latin typeface="Anaheim" panose="020B0604020202020204" charset="0"/>
            </a:rPr>
            <a:t>.</a:t>
          </a:r>
        </a:p>
        <a:p>
          <a:pPr marL="0" lvl="0" indent="0" algn="ctr" defTabSz="355600">
            <a:lnSpc>
              <a:spcPct val="90000"/>
            </a:lnSpc>
            <a:spcBef>
              <a:spcPct val="0"/>
            </a:spcBef>
            <a:spcAft>
              <a:spcPct val="35000"/>
            </a:spcAft>
            <a:buFont typeface="Arial" panose="020B0604020202020204" pitchFamily="34" charset="0"/>
            <a:buNone/>
          </a:pPr>
          <a:r>
            <a:rPr lang="en-US" sz="800" kern="1200" dirty="0">
              <a:solidFill>
                <a:schemeClr val="bg1"/>
              </a:solidFill>
              <a:latin typeface="Anaheim" panose="020B0604020202020204" charset="0"/>
            </a:rPr>
            <a:t>Trong </a:t>
          </a:r>
          <a:r>
            <a:rPr lang="en-US" sz="800" kern="1200" dirty="0" err="1">
              <a:solidFill>
                <a:schemeClr val="bg1"/>
              </a:solidFill>
              <a:latin typeface="Anaheim" panose="020B0604020202020204" charset="0"/>
            </a:rPr>
            <a:t>khi</a:t>
          </a:r>
          <a:r>
            <a:rPr lang="en-US" sz="800" kern="1200" dirty="0">
              <a:solidFill>
                <a:schemeClr val="bg1"/>
              </a:solidFill>
              <a:latin typeface="Anaheim" panose="020B0604020202020204" charset="0"/>
            </a:rPr>
            <a:t> </a:t>
          </a:r>
          <a:r>
            <a:rPr lang="en-US" sz="800" kern="1200" dirty="0" err="1">
              <a:solidFill>
                <a:schemeClr val="bg1"/>
              </a:solidFill>
              <a:latin typeface="Anaheim" panose="020B0604020202020204" charset="0"/>
            </a:rPr>
            <a:t>đó</a:t>
          </a:r>
          <a:r>
            <a:rPr lang="en-US" sz="800" kern="1200" dirty="0">
              <a:solidFill>
                <a:schemeClr val="bg1"/>
              </a:solidFill>
              <a:latin typeface="Anaheim" panose="020B0604020202020204" charset="0"/>
            </a:rPr>
            <a:t>, </a:t>
          </a:r>
          <a:r>
            <a:rPr lang="en-US" sz="800" kern="1200" dirty="0" err="1">
              <a:solidFill>
                <a:schemeClr val="bg1"/>
              </a:solidFill>
              <a:latin typeface="Anaheim" panose="020B0604020202020204" charset="0"/>
            </a:rPr>
            <a:t>mỗi</a:t>
          </a:r>
          <a:r>
            <a:rPr lang="en-US" sz="800" kern="1200" dirty="0">
              <a:solidFill>
                <a:schemeClr val="bg1"/>
              </a:solidFill>
              <a:latin typeface="Anaheim" panose="020B0604020202020204" charset="0"/>
            </a:rPr>
            <a:t> 1 điểm </a:t>
          </a:r>
          <a:r>
            <a:rPr lang="en-US" sz="800" kern="1200" dirty="0" err="1">
              <a:solidFill>
                <a:schemeClr val="bg1"/>
              </a:solidFill>
              <a:latin typeface="Anaheim" panose="020B0604020202020204" charset="0"/>
            </a:rPr>
            <a:t>tăng</a:t>
          </a:r>
          <a:r>
            <a:rPr lang="en-US" sz="800" kern="1200" dirty="0">
              <a:solidFill>
                <a:schemeClr val="bg1"/>
              </a:solidFill>
              <a:latin typeface="Anaheim" panose="020B0604020202020204" charset="0"/>
            </a:rPr>
            <a:t> </a:t>
          </a:r>
          <a:r>
            <a:rPr lang="en-US" sz="800" kern="1200" dirty="0" err="1">
              <a:solidFill>
                <a:schemeClr val="bg1"/>
              </a:solidFill>
              <a:latin typeface="Anaheim" panose="020B0604020202020204" charset="0"/>
            </a:rPr>
            <a:t>trong</a:t>
          </a:r>
          <a:r>
            <a:rPr lang="en-US" sz="800" kern="1200" dirty="0">
              <a:solidFill>
                <a:schemeClr val="bg1"/>
              </a:solidFill>
              <a:latin typeface="Anaheim" panose="020B0604020202020204" charset="0"/>
            </a:rPr>
            <a:t> </a:t>
          </a:r>
          <a:r>
            <a:rPr lang="en-US" sz="800" b="1" kern="1200" dirty="0" err="1">
              <a:solidFill>
                <a:schemeClr val="bg1"/>
              </a:solidFill>
              <a:latin typeface="Anaheim" panose="020B0604020202020204" charset="0"/>
            </a:rPr>
            <a:t>Lí</a:t>
          </a:r>
          <a:r>
            <a:rPr lang="en-US" sz="800" b="1" kern="1200" dirty="0">
              <a:solidFill>
                <a:schemeClr val="bg1"/>
              </a:solidFill>
              <a:latin typeface="Anaheim" panose="020B0604020202020204" charset="0"/>
            </a:rPr>
            <a:t> </a:t>
          </a:r>
          <a:r>
            <a:rPr lang="en-US" sz="800" b="1" kern="1200" dirty="0" err="1">
              <a:solidFill>
                <a:schemeClr val="bg1"/>
              </a:solidFill>
              <a:latin typeface="Anaheim" panose="020B0604020202020204" charset="0"/>
            </a:rPr>
            <a:t>chỉ</a:t>
          </a:r>
          <a:r>
            <a:rPr lang="en-US" sz="800" b="1" kern="1200" dirty="0">
              <a:solidFill>
                <a:schemeClr val="bg1"/>
              </a:solidFill>
              <a:latin typeface="Anaheim" panose="020B0604020202020204" charset="0"/>
            </a:rPr>
            <a:t> </a:t>
          </a:r>
          <a:r>
            <a:rPr lang="en-US" sz="800" b="1" kern="1200" dirty="0" err="1">
              <a:solidFill>
                <a:schemeClr val="bg1"/>
              </a:solidFill>
              <a:latin typeface="Anaheim" panose="020B0604020202020204" charset="0"/>
            </a:rPr>
            <a:t>làm</a:t>
          </a:r>
          <a:r>
            <a:rPr lang="en-US" sz="800" b="1" kern="1200" dirty="0">
              <a:solidFill>
                <a:schemeClr val="bg1"/>
              </a:solidFill>
              <a:latin typeface="Anaheim" panose="020B0604020202020204" charset="0"/>
            </a:rPr>
            <a:t> </a:t>
          </a:r>
          <a:r>
            <a:rPr lang="en-US" sz="800" b="1" kern="1200" dirty="0" err="1">
              <a:solidFill>
                <a:schemeClr val="bg1"/>
              </a:solidFill>
              <a:latin typeface="Anaheim" panose="020B0604020202020204" charset="0"/>
            </a:rPr>
            <a:t>tăng</a:t>
          </a:r>
          <a:r>
            <a:rPr lang="en-US" sz="800" b="1" kern="1200" dirty="0">
              <a:solidFill>
                <a:schemeClr val="bg1"/>
              </a:solidFill>
              <a:latin typeface="Anaheim" panose="020B0604020202020204" charset="0"/>
            </a:rPr>
            <a:t> A00 </a:t>
          </a:r>
          <a:r>
            <a:rPr lang="en-US" sz="800" b="1" kern="1200" dirty="0" err="1">
              <a:solidFill>
                <a:schemeClr val="bg1"/>
              </a:solidFill>
              <a:latin typeface="Anaheim" panose="020B0604020202020204" charset="0"/>
            </a:rPr>
            <a:t>lên</a:t>
          </a:r>
          <a:r>
            <a:rPr lang="en-US" sz="800" b="1" kern="1200" dirty="0">
              <a:solidFill>
                <a:schemeClr val="bg1"/>
              </a:solidFill>
              <a:latin typeface="Anaheim" panose="020B0604020202020204" charset="0"/>
            </a:rPr>
            <a:t> ≈ 1.2 điểm.</a:t>
          </a:r>
          <a:endParaRPr lang="en-US" sz="800" kern="1200" dirty="0">
            <a:solidFill>
              <a:schemeClr val="bg1"/>
            </a:solidFill>
            <a:latin typeface="Anaheim" panose="020B0604020202020204" charset="0"/>
          </a:endParaRPr>
        </a:p>
      </dsp:txBody>
      <dsp:txXfrm>
        <a:off x="2147583" y="606276"/>
        <a:ext cx="1820497" cy="684868"/>
      </dsp:txXfrm>
    </dsp:sp>
    <dsp:sp modelId="{9E7CF5A7-D843-4189-B0E6-0AB968C94218}">
      <dsp:nvSpPr>
        <dsp:cNvPr id="0" name=""/>
        <dsp:cNvSpPr/>
      </dsp:nvSpPr>
      <dsp:spPr>
        <a:xfrm>
          <a:off x="4218044" y="569226"/>
          <a:ext cx="1894597" cy="758968"/>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vi-VN" sz="800" kern="1200" dirty="0">
              <a:solidFill>
                <a:schemeClr val="bg1"/>
              </a:solidFill>
              <a:latin typeface="Anaheim" panose="020B0604020202020204" charset="0"/>
            </a:rPr>
            <a:t>Kết luận: Khi A00 đạt mức cao, sự đóng góp từ điểm Toán sẽ lớn hơn điểm Lí.</a:t>
          </a:r>
          <a:endParaRPr lang="en-US" sz="800" kern="1200" dirty="0">
            <a:solidFill>
              <a:schemeClr val="bg1"/>
            </a:solidFill>
            <a:latin typeface="Anaheim" panose="020B0604020202020204" charset="0"/>
          </a:endParaRPr>
        </a:p>
      </dsp:txBody>
      <dsp:txXfrm>
        <a:off x="4255094" y="606276"/>
        <a:ext cx="1820497" cy="684868"/>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973357-95D1-4EA3-B18D-C191D4F9C9A9}">
      <dsp:nvSpPr>
        <dsp:cNvPr id="0" name=""/>
        <dsp:cNvSpPr/>
      </dsp:nvSpPr>
      <dsp:spPr>
        <a:xfrm>
          <a:off x="950" y="172684"/>
          <a:ext cx="1193818" cy="437304"/>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b="0" kern="1200" dirty="0">
              <a:latin typeface="Anaheim" panose="020B0604020202020204" charset="0"/>
            </a:rPr>
            <a:t>Biểu </a:t>
          </a:r>
          <a:r>
            <a:rPr lang="en-US" sz="900" b="0" kern="1200" dirty="0" err="1">
              <a:latin typeface="Anaheim" panose="020B0604020202020204" charset="0"/>
            </a:rPr>
            <a:t>đồ</a:t>
          </a:r>
          <a:r>
            <a:rPr lang="en-US" sz="900" b="0" kern="1200" dirty="0">
              <a:latin typeface="Anaheim" panose="020B0604020202020204" charset="0"/>
            </a:rPr>
            <a:t> </a:t>
          </a:r>
          <a:r>
            <a:rPr lang="en-US" sz="900" b="0" kern="1200" dirty="0" err="1">
              <a:latin typeface="Anaheim" panose="020B0604020202020204" charset="0"/>
            </a:rPr>
            <a:t>Toán</a:t>
          </a:r>
          <a:r>
            <a:rPr lang="en-US" sz="900" b="0" kern="1200" dirty="0">
              <a:latin typeface="Anaheim" panose="020B0604020202020204" charset="0"/>
            </a:rPr>
            <a:t> </a:t>
          </a:r>
          <a:r>
            <a:rPr lang="en-US" sz="900" b="0" kern="1200" dirty="0" err="1">
              <a:latin typeface="Anaheim" panose="020B0604020202020204" charset="0"/>
            </a:rPr>
            <a:t>và</a:t>
          </a:r>
          <a:r>
            <a:rPr lang="en-US" sz="900" b="0" kern="1200" dirty="0">
              <a:latin typeface="Anaheim" panose="020B0604020202020204" charset="0"/>
            </a:rPr>
            <a:t> A00</a:t>
          </a:r>
        </a:p>
      </dsp:txBody>
      <dsp:txXfrm>
        <a:off x="950" y="172684"/>
        <a:ext cx="1193818" cy="291536"/>
      </dsp:txXfrm>
    </dsp:sp>
    <dsp:sp modelId="{46AD7968-0AEB-4107-9FD2-6F1315278283}">
      <dsp:nvSpPr>
        <dsp:cNvPr id="0" name=""/>
        <dsp:cNvSpPr/>
      </dsp:nvSpPr>
      <dsp:spPr>
        <a:xfrm>
          <a:off x="245467" y="464221"/>
          <a:ext cx="1193818" cy="189000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vi-VN" sz="800" b="0" kern="1200" dirty="0">
              <a:solidFill>
                <a:schemeClr val="bg2"/>
              </a:solidFill>
              <a:latin typeface="Anaheim" panose="020B0604020202020204" charset="0"/>
            </a:rPr>
            <a:t>Phân bố điểm xung quanh đường hồi quy của Toán khá chặt chẽ, chứng tỏ mối quan hệ giữa Toán và A00 là rõ ràng và ổn định.</a:t>
          </a:r>
          <a:endParaRPr lang="en-US" sz="800" b="0" kern="1200" dirty="0">
            <a:solidFill>
              <a:schemeClr val="bg2"/>
            </a:solidFill>
            <a:latin typeface="Anaheim" panose="020B0604020202020204" charset="0"/>
          </a:endParaRPr>
        </a:p>
        <a:p>
          <a:pPr marL="57150" lvl="1" indent="-57150" algn="l" defTabSz="355600">
            <a:lnSpc>
              <a:spcPct val="90000"/>
            </a:lnSpc>
            <a:spcBef>
              <a:spcPct val="0"/>
            </a:spcBef>
            <a:spcAft>
              <a:spcPct val="15000"/>
            </a:spcAft>
            <a:buChar char="•"/>
          </a:pPr>
          <a:r>
            <a:rPr lang="vi-VN" sz="800" b="0" kern="1200" dirty="0">
              <a:solidFill>
                <a:schemeClr val="bg2"/>
              </a:solidFill>
              <a:latin typeface="Anaheim" panose="020B0604020202020204" charset="0"/>
            </a:rPr>
            <a:t>Đường hồi quy có độ dốc lớn hơn, cho thấy điểm Toán có tác động mạnh hơn đến sự biến động của điểm A00.</a:t>
          </a:r>
          <a:endParaRPr lang="en-US" sz="800" b="0" kern="1200" dirty="0">
            <a:solidFill>
              <a:schemeClr val="bg2"/>
            </a:solidFill>
            <a:latin typeface="Anaheim" panose="020B0604020202020204" charset="0"/>
          </a:endParaRPr>
        </a:p>
      </dsp:txBody>
      <dsp:txXfrm>
        <a:off x="280433" y="499187"/>
        <a:ext cx="1123886" cy="1820068"/>
      </dsp:txXfrm>
    </dsp:sp>
    <dsp:sp modelId="{2630447F-527F-4707-8AFE-570CC231DBFE}">
      <dsp:nvSpPr>
        <dsp:cNvPr id="0" name=""/>
        <dsp:cNvSpPr/>
      </dsp:nvSpPr>
      <dsp:spPr>
        <a:xfrm>
          <a:off x="1375746" y="169839"/>
          <a:ext cx="383674" cy="297226"/>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b="0" kern="1200">
            <a:latin typeface="Anaheim" panose="020B0604020202020204" charset="0"/>
          </a:endParaRPr>
        </a:p>
      </dsp:txBody>
      <dsp:txXfrm>
        <a:off x="1375746" y="229284"/>
        <a:ext cx="294506" cy="178336"/>
      </dsp:txXfrm>
    </dsp:sp>
    <dsp:sp modelId="{2BF84DAB-8173-4869-B9F7-9872C10C6AFC}">
      <dsp:nvSpPr>
        <dsp:cNvPr id="0" name=""/>
        <dsp:cNvSpPr/>
      </dsp:nvSpPr>
      <dsp:spPr>
        <a:xfrm>
          <a:off x="1918682" y="172684"/>
          <a:ext cx="1193818" cy="437304"/>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b="0" kern="1200" dirty="0">
              <a:latin typeface="Anaheim" panose="020B0604020202020204" charset="0"/>
            </a:rPr>
            <a:t>Biểu </a:t>
          </a:r>
          <a:r>
            <a:rPr lang="en-US" sz="900" b="0" kern="1200" dirty="0" err="1">
              <a:latin typeface="Anaheim" panose="020B0604020202020204" charset="0"/>
            </a:rPr>
            <a:t>đồ</a:t>
          </a:r>
          <a:r>
            <a:rPr lang="en-US" sz="900" b="0" kern="1200" dirty="0">
              <a:latin typeface="Anaheim" panose="020B0604020202020204" charset="0"/>
            </a:rPr>
            <a:t> </a:t>
          </a:r>
          <a:r>
            <a:rPr lang="en-US" sz="900" b="0" kern="1200" dirty="0" err="1">
              <a:latin typeface="Anaheim" panose="020B0604020202020204" charset="0"/>
            </a:rPr>
            <a:t>Vật</a:t>
          </a:r>
          <a:r>
            <a:rPr lang="en-US" sz="900" b="0" kern="1200" dirty="0">
              <a:latin typeface="Anaheim" panose="020B0604020202020204" charset="0"/>
            </a:rPr>
            <a:t> </a:t>
          </a:r>
          <a:r>
            <a:rPr lang="en-US" sz="900" b="0" kern="1200" dirty="0" err="1">
              <a:latin typeface="Anaheim" panose="020B0604020202020204" charset="0"/>
            </a:rPr>
            <a:t>lý</a:t>
          </a:r>
          <a:r>
            <a:rPr lang="en-US" sz="900" b="0" kern="1200" dirty="0">
              <a:latin typeface="Anaheim" panose="020B0604020202020204" charset="0"/>
            </a:rPr>
            <a:t> </a:t>
          </a:r>
          <a:r>
            <a:rPr lang="en-US" sz="900" b="0" kern="1200" dirty="0" err="1">
              <a:latin typeface="Anaheim" panose="020B0604020202020204" charset="0"/>
            </a:rPr>
            <a:t>và</a:t>
          </a:r>
          <a:r>
            <a:rPr lang="en-US" sz="900" b="0" kern="1200" dirty="0">
              <a:latin typeface="Anaheim" panose="020B0604020202020204" charset="0"/>
            </a:rPr>
            <a:t> A00</a:t>
          </a:r>
        </a:p>
      </dsp:txBody>
      <dsp:txXfrm>
        <a:off x="1918682" y="172684"/>
        <a:ext cx="1193818" cy="291536"/>
      </dsp:txXfrm>
    </dsp:sp>
    <dsp:sp modelId="{C5125CA6-657C-405F-8531-B210932DE410}">
      <dsp:nvSpPr>
        <dsp:cNvPr id="0" name=""/>
        <dsp:cNvSpPr/>
      </dsp:nvSpPr>
      <dsp:spPr>
        <a:xfrm>
          <a:off x="2163199" y="464221"/>
          <a:ext cx="1193818" cy="189000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vi-VN" sz="800" b="0" kern="1200" dirty="0">
              <a:solidFill>
                <a:schemeClr val="bg2"/>
              </a:solidFill>
              <a:latin typeface="Anaheim" panose="020B0604020202020204" charset="0"/>
            </a:rPr>
            <a:t>Phân bố điểm xung quanh đường hồi quy của Vật </a:t>
          </a:r>
          <a:r>
            <a:rPr lang="en-US" sz="800" b="0" kern="1200" dirty="0" err="1">
              <a:solidFill>
                <a:schemeClr val="bg2"/>
              </a:solidFill>
              <a:latin typeface="Anaheim" panose="020B0604020202020204" charset="0"/>
            </a:rPr>
            <a:t>lý</a:t>
          </a:r>
          <a:r>
            <a:rPr lang="vi-VN" sz="800" b="0" kern="1200" dirty="0">
              <a:solidFill>
                <a:schemeClr val="bg2"/>
              </a:solidFill>
              <a:latin typeface="Anaheim" panose="020B0604020202020204" charset="0"/>
            </a:rPr>
            <a:t> có vẻ phân tán hơn so với điểm toán, thể hiện rằng mối quan hệ giữa Vật l</a:t>
          </a:r>
          <a:r>
            <a:rPr lang="en-US" sz="800" b="0" kern="1200" dirty="0">
              <a:solidFill>
                <a:schemeClr val="bg2"/>
              </a:solidFill>
              <a:latin typeface="Anaheim" panose="020B0604020202020204" charset="0"/>
            </a:rPr>
            <a:t>ý</a:t>
          </a:r>
          <a:r>
            <a:rPr lang="vi-VN" sz="800" b="0" kern="1200" dirty="0">
              <a:solidFill>
                <a:schemeClr val="bg2"/>
              </a:solidFill>
              <a:latin typeface="Anaheim" panose="020B0604020202020204" charset="0"/>
            </a:rPr>
            <a:t> và A00 yếu hơn một chút.</a:t>
          </a:r>
          <a:endParaRPr lang="en-US" sz="800" b="0" kern="1200" dirty="0">
            <a:solidFill>
              <a:schemeClr val="bg2"/>
            </a:solidFill>
            <a:latin typeface="Anaheim" panose="020B0604020202020204" charset="0"/>
          </a:endParaRPr>
        </a:p>
        <a:p>
          <a:pPr marL="57150" lvl="1" indent="-57150" algn="l" defTabSz="355600">
            <a:lnSpc>
              <a:spcPct val="90000"/>
            </a:lnSpc>
            <a:spcBef>
              <a:spcPct val="0"/>
            </a:spcBef>
            <a:spcAft>
              <a:spcPct val="15000"/>
            </a:spcAft>
            <a:buChar char="•"/>
          </a:pPr>
          <a:r>
            <a:rPr lang="vi-VN" sz="800" b="0" kern="1200" dirty="0">
              <a:solidFill>
                <a:schemeClr val="bg2"/>
              </a:solidFill>
              <a:latin typeface="Anaheim" panose="020B0604020202020204" charset="0"/>
            </a:rPr>
            <a:t>Độ dốc của đường hồi quy nhỏ hơn so với Toán, củng cố rằng điểm L</a:t>
          </a:r>
          <a:r>
            <a:rPr lang="en-US" sz="800" b="0" kern="1200" dirty="0">
              <a:solidFill>
                <a:schemeClr val="bg2"/>
              </a:solidFill>
              <a:latin typeface="Anaheim" panose="020B0604020202020204" charset="0"/>
            </a:rPr>
            <a:t>ý</a:t>
          </a:r>
          <a:r>
            <a:rPr lang="vi-VN" sz="800" b="0" kern="1200" dirty="0">
              <a:solidFill>
                <a:schemeClr val="bg2"/>
              </a:solidFill>
              <a:latin typeface="Anaheim" panose="020B0604020202020204" charset="0"/>
            </a:rPr>
            <a:t> có tác động nhỏ hơn đến điểm A00 so với Toán.</a:t>
          </a:r>
          <a:endParaRPr lang="en-US" sz="800" b="0" kern="1200" dirty="0">
            <a:solidFill>
              <a:schemeClr val="bg2"/>
            </a:solidFill>
            <a:latin typeface="Anaheim" panose="020B0604020202020204" charset="0"/>
          </a:endParaRPr>
        </a:p>
      </dsp:txBody>
      <dsp:txXfrm>
        <a:off x="2198165" y="499187"/>
        <a:ext cx="1123886" cy="1820068"/>
      </dsp:txXfrm>
    </dsp:sp>
    <dsp:sp modelId="{55864104-39A1-444A-92F9-094C4EC9D1E3}">
      <dsp:nvSpPr>
        <dsp:cNvPr id="0" name=""/>
        <dsp:cNvSpPr/>
      </dsp:nvSpPr>
      <dsp:spPr>
        <a:xfrm>
          <a:off x="3293479" y="169839"/>
          <a:ext cx="383674" cy="297226"/>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b="0" kern="1200">
            <a:latin typeface="Anaheim" panose="020B0604020202020204" charset="0"/>
          </a:endParaRPr>
        </a:p>
      </dsp:txBody>
      <dsp:txXfrm>
        <a:off x="3293479" y="229284"/>
        <a:ext cx="294506" cy="178336"/>
      </dsp:txXfrm>
    </dsp:sp>
    <dsp:sp modelId="{A23979C8-67AF-4268-B204-FC1FA9341BB6}">
      <dsp:nvSpPr>
        <dsp:cNvPr id="0" name=""/>
        <dsp:cNvSpPr/>
      </dsp:nvSpPr>
      <dsp:spPr>
        <a:xfrm>
          <a:off x="3836415" y="172684"/>
          <a:ext cx="1193818" cy="437304"/>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784" tIns="49784" rIns="49784" bIns="26670" numCol="1" spcCol="1270" anchor="t" anchorCtr="0">
          <a:noAutofit/>
        </a:bodyPr>
        <a:lstStyle/>
        <a:p>
          <a:pPr marL="0" lvl="0" indent="0" algn="l" defTabSz="311150">
            <a:lnSpc>
              <a:spcPct val="90000"/>
            </a:lnSpc>
            <a:spcBef>
              <a:spcPct val="0"/>
            </a:spcBef>
            <a:spcAft>
              <a:spcPct val="35000"/>
            </a:spcAft>
            <a:buNone/>
          </a:pPr>
          <a:r>
            <a:rPr lang="en-US" sz="700" b="0" kern="1200" dirty="0">
              <a:latin typeface="Anaheim" panose="020B0604020202020204" charset="0"/>
            </a:rPr>
            <a:t>Khi điểm khối A00 </a:t>
          </a:r>
          <a:r>
            <a:rPr lang="en-US" sz="700" b="0" kern="1200" dirty="0" err="1">
              <a:latin typeface="Anaheim" panose="020B0604020202020204" charset="0"/>
            </a:rPr>
            <a:t>cao</a:t>
          </a:r>
          <a:r>
            <a:rPr lang="en-US" sz="700" b="0" kern="1200" dirty="0">
              <a:latin typeface="Anaheim" panose="020B0604020202020204" charset="0"/>
            </a:rPr>
            <a:t> </a:t>
          </a:r>
          <a:r>
            <a:rPr lang="en-US" sz="700" b="0" kern="1200" dirty="0" err="1">
              <a:latin typeface="Anaheim" panose="020B0604020202020204" charset="0"/>
            </a:rPr>
            <a:t>từ</a:t>
          </a:r>
          <a:r>
            <a:rPr lang="en-US" sz="700" b="0" kern="1200" dirty="0">
              <a:latin typeface="Anaheim" panose="020B0604020202020204" charset="0"/>
            </a:rPr>
            <a:t> 24 điểm </a:t>
          </a:r>
          <a:r>
            <a:rPr lang="en-US" sz="700" b="0" kern="1200" dirty="0" err="1">
              <a:latin typeface="Anaheim" panose="020B0604020202020204" charset="0"/>
            </a:rPr>
            <a:t>trở</a:t>
          </a:r>
          <a:r>
            <a:rPr lang="en-US" sz="700" b="0" kern="1200" dirty="0">
              <a:latin typeface="Anaheim" panose="020B0604020202020204" charset="0"/>
            </a:rPr>
            <a:t> </a:t>
          </a:r>
          <a:r>
            <a:rPr lang="en-US" sz="700" b="0" kern="1200" dirty="0" err="1">
              <a:latin typeface="Anaheim" panose="020B0604020202020204" charset="0"/>
            </a:rPr>
            <a:t>lên</a:t>
          </a:r>
          <a:endParaRPr lang="en-US" sz="700" b="0" kern="1200" dirty="0">
            <a:latin typeface="Anaheim" panose="020B0604020202020204" charset="0"/>
          </a:endParaRPr>
        </a:p>
      </dsp:txBody>
      <dsp:txXfrm>
        <a:off x="3836415" y="172684"/>
        <a:ext cx="1193818" cy="291536"/>
      </dsp:txXfrm>
    </dsp:sp>
    <dsp:sp modelId="{6DF3E20B-B81A-47B4-93D1-3E79EB76B724}">
      <dsp:nvSpPr>
        <dsp:cNvPr id="0" name=""/>
        <dsp:cNvSpPr/>
      </dsp:nvSpPr>
      <dsp:spPr>
        <a:xfrm>
          <a:off x="4080932" y="464221"/>
          <a:ext cx="1193818" cy="189000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2672" tIns="42672" rIns="42672" bIns="42672" numCol="1" spcCol="1270" anchor="t" anchorCtr="0">
          <a:noAutofit/>
        </a:bodyPr>
        <a:lstStyle/>
        <a:p>
          <a:pPr marL="57150" lvl="1" indent="-57150" algn="l" defTabSz="266700">
            <a:lnSpc>
              <a:spcPct val="90000"/>
            </a:lnSpc>
            <a:spcBef>
              <a:spcPct val="0"/>
            </a:spcBef>
            <a:spcAft>
              <a:spcPct val="15000"/>
            </a:spcAft>
            <a:buChar char="•"/>
          </a:pPr>
          <a:r>
            <a:rPr lang="vi-VN" sz="600" b="0" kern="1200" dirty="0">
              <a:solidFill>
                <a:schemeClr val="bg2"/>
              </a:solidFill>
              <a:latin typeface="Anaheim" panose="020B0604020202020204" charset="0"/>
            </a:rPr>
            <a:t>Khi điểm A00 cao (ví dụ, từ 24 trở lên), các học sinh thường có điểm cao đồng đều ở cả ba môn, trung bình mỗi môn 8 điểm.</a:t>
          </a:r>
          <a:endParaRPr lang="en-US" sz="600" b="0" kern="1200" dirty="0">
            <a:solidFill>
              <a:schemeClr val="bg2"/>
            </a:solidFill>
            <a:latin typeface="Anaheim" panose="020B0604020202020204" charset="0"/>
          </a:endParaRPr>
        </a:p>
        <a:p>
          <a:pPr marL="57150" lvl="1" indent="-57150" algn="l" defTabSz="266700">
            <a:lnSpc>
              <a:spcPct val="90000"/>
            </a:lnSpc>
            <a:spcBef>
              <a:spcPct val="0"/>
            </a:spcBef>
            <a:spcAft>
              <a:spcPct val="15000"/>
            </a:spcAft>
            <a:buFont typeface="Arial" panose="020B0604020202020204" pitchFamily="34" charset="0"/>
            <a:buChar char="•"/>
          </a:pPr>
          <a:r>
            <a:rPr lang="en-US" sz="600" b="0" kern="1200" dirty="0" err="1">
              <a:solidFill>
                <a:schemeClr val="bg2"/>
              </a:solidFill>
              <a:latin typeface="Anaheim" panose="020B0604020202020204" charset="0"/>
            </a:rPr>
            <a:t>Tuy</a:t>
          </a:r>
          <a:r>
            <a:rPr lang="en-US" sz="600" b="0" kern="1200" dirty="0">
              <a:solidFill>
                <a:schemeClr val="bg2"/>
              </a:solidFill>
              <a:latin typeface="Anaheim" panose="020B0604020202020204" charset="0"/>
            </a:rPr>
            <a:t> </a:t>
          </a:r>
          <a:r>
            <a:rPr lang="en-US" sz="600" b="0" kern="1200" dirty="0" err="1">
              <a:solidFill>
                <a:schemeClr val="bg2"/>
              </a:solidFill>
              <a:latin typeface="Anaheim" panose="020B0604020202020204" charset="0"/>
            </a:rPr>
            <a:t>nhiên</a:t>
          </a:r>
          <a:r>
            <a:rPr lang="en-US" sz="600" b="0" kern="1200" dirty="0">
              <a:solidFill>
                <a:schemeClr val="bg2"/>
              </a:solidFill>
              <a:latin typeface="Anaheim" panose="020B0604020202020204" charset="0"/>
            </a:rPr>
            <a:t>: </a:t>
          </a:r>
        </a:p>
        <a:p>
          <a:pPr marL="114300" lvl="2" indent="-57150" algn="l" defTabSz="266700">
            <a:lnSpc>
              <a:spcPct val="90000"/>
            </a:lnSpc>
            <a:spcBef>
              <a:spcPct val="0"/>
            </a:spcBef>
            <a:spcAft>
              <a:spcPct val="15000"/>
            </a:spcAft>
            <a:buFont typeface="Arial" panose="020B0604020202020204" pitchFamily="34" charset="0"/>
            <a:buChar char="•"/>
          </a:pPr>
          <a:r>
            <a:rPr lang="vi-VN" sz="600" b="0" kern="1200" dirty="0">
              <a:solidFill>
                <a:schemeClr val="bg2"/>
              </a:solidFill>
              <a:latin typeface="Anaheim" panose="020B0604020202020204" charset="0"/>
            </a:rPr>
            <a:t>Từ hệ số hồi quy, điểm Toán đóng góp nhiều hơn. Nghĩa là, để đạt được điểm A00 cao, điểm Toán phải được đẩy cao hơn so với Vật l</a:t>
          </a:r>
          <a:r>
            <a:rPr lang="en-US" sz="600" b="0" kern="1200" dirty="0">
              <a:solidFill>
                <a:schemeClr val="bg2"/>
              </a:solidFill>
              <a:latin typeface="Anaheim" panose="020B0604020202020204" charset="0"/>
            </a:rPr>
            <a:t>ý</a:t>
          </a:r>
          <a:r>
            <a:rPr lang="vi-VN" sz="600" b="0" kern="1200" dirty="0">
              <a:solidFill>
                <a:schemeClr val="bg2"/>
              </a:solidFill>
              <a:latin typeface="Anaheim" panose="020B0604020202020204" charset="0"/>
            </a:rPr>
            <a:t>.</a:t>
          </a:r>
        </a:p>
        <a:p>
          <a:pPr marL="114300" lvl="2" indent="-57150" algn="l" defTabSz="266700">
            <a:lnSpc>
              <a:spcPct val="90000"/>
            </a:lnSpc>
            <a:spcBef>
              <a:spcPct val="0"/>
            </a:spcBef>
            <a:spcAft>
              <a:spcPct val="15000"/>
            </a:spcAft>
            <a:buFont typeface="Arial" panose="020B0604020202020204" pitchFamily="34" charset="0"/>
            <a:buChar char="•"/>
          </a:pPr>
          <a:r>
            <a:rPr lang="vi-VN" sz="600" b="0" kern="1200" dirty="0">
              <a:solidFill>
                <a:schemeClr val="bg2"/>
              </a:solidFill>
              <a:latin typeface="Anaheim" panose="020B0604020202020204" charset="0"/>
            </a:rPr>
            <a:t>Biểu đồ mối quan hệ cho thấy điểm Toán có mối quan hệ mạnh hơn với điểm A00, nghĩa là học sinh có điểm Toán cao sẽ có khả năng kéo A00 lên đáng kể, bất kể điểm L</a:t>
          </a:r>
          <a:r>
            <a:rPr lang="en-US" sz="600" b="0" kern="1200" dirty="0">
              <a:solidFill>
                <a:schemeClr val="bg2"/>
              </a:solidFill>
              <a:latin typeface="Anaheim" panose="020B0604020202020204" charset="0"/>
            </a:rPr>
            <a:t>ý</a:t>
          </a:r>
          <a:r>
            <a:rPr lang="vi-VN" sz="600" b="0" kern="1200" dirty="0">
              <a:solidFill>
                <a:schemeClr val="bg2"/>
              </a:solidFill>
              <a:latin typeface="Anaheim" panose="020B0604020202020204" charset="0"/>
            </a:rPr>
            <a:t> như thế nào.</a:t>
          </a:r>
        </a:p>
      </dsp:txBody>
      <dsp:txXfrm>
        <a:off x="4115898" y="499187"/>
        <a:ext cx="1123886" cy="1820068"/>
      </dsp:txXfrm>
    </dsp:sp>
    <dsp:sp modelId="{86FF5567-697A-4CA1-A0E5-583453A5DB07}">
      <dsp:nvSpPr>
        <dsp:cNvPr id="0" name=""/>
        <dsp:cNvSpPr/>
      </dsp:nvSpPr>
      <dsp:spPr>
        <a:xfrm>
          <a:off x="5211211" y="169839"/>
          <a:ext cx="383674" cy="297226"/>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b="0" kern="1200">
            <a:latin typeface="Anaheim" panose="020B0604020202020204" charset="0"/>
          </a:endParaRPr>
        </a:p>
      </dsp:txBody>
      <dsp:txXfrm>
        <a:off x="5211211" y="229284"/>
        <a:ext cx="294506" cy="178336"/>
      </dsp:txXfrm>
    </dsp:sp>
    <dsp:sp modelId="{25F19EF3-01D0-4A0B-97F8-3C9028605B4E}">
      <dsp:nvSpPr>
        <dsp:cNvPr id="0" name=""/>
        <dsp:cNvSpPr/>
      </dsp:nvSpPr>
      <dsp:spPr>
        <a:xfrm>
          <a:off x="5754147" y="172684"/>
          <a:ext cx="1193818" cy="437304"/>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8232" tIns="78232" rIns="78232" bIns="41910" numCol="1" spcCol="1270" anchor="t" anchorCtr="0">
          <a:noAutofit/>
        </a:bodyPr>
        <a:lstStyle/>
        <a:p>
          <a:pPr marL="0" lvl="0" indent="0" algn="l" defTabSz="466725">
            <a:lnSpc>
              <a:spcPct val="90000"/>
            </a:lnSpc>
            <a:spcBef>
              <a:spcPct val="0"/>
            </a:spcBef>
            <a:spcAft>
              <a:spcPct val="35000"/>
            </a:spcAft>
            <a:buNone/>
          </a:pPr>
          <a:r>
            <a:rPr lang="en-US" sz="1050" b="0" kern="1200" dirty="0" err="1">
              <a:latin typeface="Anaheim" panose="020B0604020202020204" charset="0"/>
            </a:rPr>
            <a:t>Kết</a:t>
          </a:r>
          <a:r>
            <a:rPr lang="en-US" sz="1050" b="0" kern="1200" dirty="0">
              <a:latin typeface="Anaheim" panose="020B0604020202020204" charset="0"/>
            </a:rPr>
            <a:t> </a:t>
          </a:r>
          <a:r>
            <a:rPr lang="en-US" sz="1050" b="0" kern="1200" dirty="0" err="1">
              <a:latin typeface="Anaheim" panose="020B0604020202020204" charset="0"/>
            </a:rPr>
            <a:t>luận</a:t>
          </a:r>
          <a:endParaRPr lang="en-US" sz="1050" b="0" kern="1200" dirty="0">
            <a:latin typeface="Anaheim" panose="020B0604020202020204" charset="0"/>
          </a:endParaRPr>
        </a:p>
      </dsp:txBody>
      <dsp:txXfrm>
        <a:off x="5754147" y="172684"/>
        <a:ext cx="1193818" cy="291536"/>
      </dsp:txXfrm>
    </dsp:sp>
    <dsp:sp modelId="{BD57B7D1-715B-4E62-985D-E8AC63E95E09}">
      <dsp:nvSpPr>
        <dsp:cNvPr id="0" name=""/>
        <dsp:cNvSpPr/>
      </dsp:nvSpPr>
      <dsp:spPr>
        <a:xfrm>
          <a:off x="5998664" y="464221"/>
          <a:ext cx="1193818" cy="189000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2672" tIns="42672" rIns="42672" bIns="42672" numCol="1" spcCol="1270" anchor="t" anchorCtr="0">
          <a:noAutofit/>
        </a:bodyPr>
        <a:lstStyle/>
        <a:p>
          <a:pPr marL="57150" lvl="1" indent="-57150" algn="l" defTabSz="266700">
            <a:lnSpc>
              <a:spcPct val="90000"/>
            </a:lnSpc>
            <a:spcBef>
              <a:spcPct val="0"/>
            </a:spcBef>
            <a:spcAft>
              <a:spcPct val="15000"/>
            </a:spcAft>
            <a:buChar char="•"/>
          </a:pPr>
          <a:r>
            <a:rPr lang="vi-VN" sz="600" kern="1200" dirty="0">
              <a:solidFill>
                <a:schemeClr val="bg2"/>
              </a:solidFill>
              <a:latin typeface="Anaheim" panose="020B0604020202020204" charset="0"/>
            </a:rPr>
            <a:t>Giả thuyết trên là hoàn toàn hợp lý và đã được chứng minh bởi dữ liệu qua mồ hình hồi quy và trực quan hóa dữ liệu. Bởi vì hệ số hồi quy lớn hơn và mối quan hệ tuyến tính chặt chẽ hơn của Toán với A00 chứng minh rằng điểm Toán có ảnh hưởng lớn hơn môn L</a:t>
          </a:r>
          <a:r>
            <a:rPr lang="en-US" sz="600" kern="1200" dirty="0">
              <a:solidFill>
                <a:schemeClr val="bg2"/>
              </a:solidFill>
              <a:latin typeface="Anaheim" panose="020B0604020202020204" charset="0"/>
            </a:rPr>
            <a:t>ý</a:t>
          </a:r>
          <a:r>
            <a:rPr lang="vi-VN" sz="600" kern="1200" dirty="0">
              <a:solidFill>
                <a:schemeClr val="bg2"/>
              </a:solidFill>
              <a:latin typeface="Anaheim" panose="020B0604020202020204" charset="0"/>
            </a:rPr>
            <a:t> trong việc đạt được điểm khối A00 cao. </a:t>
          </a:r>
          <a:endParaRPr lang="en-US" sz="600" kern="1200" dirty="0">
            <a:solidFill>
              <a:schemeClr val="bg2"/>
            </a:solidFill>
            <a:latin typeface="Anaheim" panose="020B0604020202020204" charset="0"/>
          </a:endParaRPr>
        </a:p>
        <a:p>
          <a:pPr marL="57150" lvl="1" indent="-57150" algn="l" defTabSz="266700">
            <a:lnSpc>
              <a:spcPct val="90000"/>
            </a:lnSpc>
            <a:spcBef>
              <a:spcPct val="0"/>
            </a:spcBef>
            <a:spcAft>
              <a:spcPct val="15000"/>
            </a:spcAft>
            <a:buChar char="•"/>
          </a:pPr>
          <a:r>
            <a:rPr lang="vi-VN" sz="600" kern="1200" dirty="0">
              <a:solidFill>
                <a:schemeClr val="bg2"/>
              </a:solidFill>
              <a:latin typeface="Anaheim" panose="020B0604020202020204" charset="0"/>
            </a:rPr>
            <a:t>Nhưng không thể vì thế mà chỉ chú trọng 1 mình môn Toán mà không chú trọng các môn còn lại. Học sinh cần cân bằng cả 3 môn để đạt được điểm cao (≥ 27) một cách chắc chắn, phục vụ xét tuyển đại học.</a:t>
          </a:r>
          <a:endParaRPr lang="en-US" sz="600" kern="1200" dirty="0">
            <a:solidFill>
              <a:schemeClr val="bg2"/>
            </a:solidFill>
            <a:latin typeface="Anaheim" panose="020B0604020202020204" charset="0"/>
          </a:endParaRPr>
        </a:p>
        <a:p>
          <a:pPr marL="57150" lvl="1" indent="-57150" algn="l" defTabSz="266700">
            <a:lnSpc>
              <a:spcPct val="90000"/>
            </a:lnSpc>
            <a:spcBef>
              <a:spcPct val="0"/>
            </a:spcBef>
            <a:spcAft>
              <a:spcPct val="15000"/>
            </a:spcAft>
            <a:buChar char="•"/>
          </a:pPr>
          <a:endParaRPr lang="en-US" sz="600" kern="1200" dirty="0">
            <a:solidFill>
              <a:schemeClr val="bg2"/>
            </a:solidFill>
            <a:latin typeface="Anaheim" panose="020B0604020202020204" charset="0"/>
          </a:endParaRPr>
        </a:p>
      </dsp:txBody>
      <dsp:txXfrm>
        <a:off x="6033630" y="499187"/>
        <a:ext cx="1123886" cy="182006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FFB7AA-D3BC-49EC-A6DD-3EC9DD7D9D90}">
      <dsp:nvSpPr>
        <dsp:cNvPr id="0" name=""/>
        <dsp:cNvSpPr/>
      </dsp:nvSpPr>
      <dsp:spPr>
        <a:xfrm>
          <a:off x="0" y="0"/>
          <a:ext cx="4395233" cy="987519"/>
        </a:xfrm>
        <a:prstGeom prst="roundRect">
          <a:avLst>
            <a:gd name="adj" fmla="val 10000"/>
          </a:avLst>
        </a:prstGeom>
        <a:gradFill rotWithShape="0">
          <a:gsLst>
            <a:gs pos="0">
              <a:schemeClr val="accent1">
                <a:alpha val="90000"/>
                <a:hueOff val="0"/>
                <a:satOff val="0"/>
                <a:lumOff val="0"/>
                <a:alphaOff val="0"/>
                <a:tint val="100000"/>
                <a:shade val="100000"/>
                <a:satMod val="130000"/>
              </a:schemeClr>
            </a:gs>
            <a:gs pos="100000">
              <a:schemeClr val="accent1">
                <a:alpha val="9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vi-VN" sz="1400" b="1" kern="1200" dirty="0">
              <a:latin typeface="Anaheim" panose="020B0604020202020204" charset="0"/>
            </a:rPr>
            <a:t>Xu hướng điểm thi và biến động số lượng thí sinh</a:t>
          </a:r>
          <a:endParaRPr lang="en-US" sz="1400" kern="1200" dirty="0">
            <a:latin typeface="Anaheim" panose="020B0604020202020204" charset="0"/>
          </a:endParaRPr>
        </a:p>
        <a:p>
          <a:pPr marL="57150" lvl="1" indent="-57150" algn="l" defTabSz="488950">
            <a:lnSpc>
              <a:spcPct val="90000"/>
            </a:lnSpc>
            <a:spcBef>
              <a:spcPct val="0"/>
            </a:spcBef>
            <a:spcAft>
              <a:spcPct val="15000"/>
            </a:spcAft>
            <a:buChar char="•"/>
          </a:pPr>
          <a:r>
            <a:rPr lang="en-US" sz="1100" kern="1200" dirty="0">
              <a:latin typeface="Anaheim" panose="020B0604020202020204" charset="0"/>
            </a:rPr>
            <a:t>Gia </a:t>
          </a:r>
          <a:r>
            <a:rPr lang="en-US" sz="1100" kern="1200" dirty="0" err="1">
              <a:latin typeface="Anaheim" panose="020B0604020202020204" charset="0"/>
            </a:rPr>
            <a:t>tăng</a:t>
          </a:r>
          <a:r>
            <a:rPr lang="en-US" sz="1100" kern="1200" dirty="0">
              <a:latin typeface="Anaheim" panose="020B0604020202020204" charset="0"/>
            </a:rPr>
            <a:t> </a:t>
          </a:r>
          <a:r>
            <a:rPr lang="en-US" sz="1100" kern="1200" dirty="0" err="1">
              <a:latin typeface="Anaheim" panose="020B0604020202020204" charset="0"/>
            </a:rPr>
            <a:t>số</a:t>
          </a:r>
          <a:r>
            <a:rPr lang="en-US" sz="1100" kern="1200" dirty="0">
              <a:latin typeface="Anaheim" panose="020B0604020202020204" charset="0"/>
            </a:rPr>
            <a:t> </a:t>
          </a:r>
          <a:r>
            <a:rPr lang="en-US" sz="1100" kern="1200" dirty="0" err="1">
              <a:latin typeface="Anaheim" panose="020B0604020202020204" charset="0"/>
            </a:rPr>
            <a:t>lượng</a:t>
          </a:r>
          <a:r>
            <a:rPr lang="en-US" sz="1100" kern="1200" dirty="0">
              <a:latin typeface="Anaheim" panose="020B0604020202020204" charset="0"/>
            </a:rPr>
            <a:t> </a:t>
          </a:r>
          <a:r>
            <a:rPr lang="en-US" sz="1100" kern="1200" dirty="0" err="1">
              <a:latin typeface="Anaheim" panose="020B0604020202020204" charset="0"/>
            </a:rPr>
            <a:t>thí</a:t>
          </a:r>
          <a:r>
            <a:rPr lang="en-US" sz="1100" kern="1200" dirty="0">
              <a:latin typeface="Anaheim" panose="020B0604020202020204" charset="0"/>
            </a:rPr>
            <a:t> </a:t>
          </a:r>
          <a:r>
            <a:rPr lang="en-US" sz="1100" kern="1200" dirty="0" err="1">
              <a:latin typeface="Anaheim" panose="020B0604020202020204" charset="0"/>
            </a:rPr>
            <a:t>sinh</a:t>
          </a:r>
          <a:r>
            <a:rPr lang="en-US" sz="1100" kern="1200" dirty="0">
              <a:latin typeface="Anaheim" panose="020B0604020202020204" charset="0"/>
            </a:rPr>
            <a:t> (</a:t>
          </a:r>
          <a:r>
            <a:rPr lang="en-US" sz="1100" kern="1200" dirty="0" err="1">
              <a:latin typeface="Anaheim" panose="020B0604020202020204" charset="0"/>
            </a:rPr>
            <a:t>cả</a:t>
          </a:r>
          <a:r>
            <a:rPr lang="en-US" sz="1100" kern="1200" dirty="0">
              <a:latin typeface="Anaheim" panose="020B0604020202020204" charset="0"/>
            </a:rPr>
            <a:t> </a:t>
          </a:r>
          <a:r>
            <a:rPr lang="en-US" sz="1100" kern="1200" dirty="0" err="1">
              <a:latin typeface="Anaheim" panose="020B0604020202020204" charset="0"/>
            </a:rPr>
            <a:t>chính</a:t>
          </a:r>
          <a:r>
            <a:rPr lang="en-US" sz="1100" kern="1200" dirty="0">
              <a:latin typeface="Anaheim" panose="020B0604020202020204" charset="0"/>
            </a:rPr>
            <a:t> </a:t>
          </a:r>
          <a:r>
            <a:rPr lang="en-US" sz="1100" kern="1200" dirty="0" err="1">
              <a:latin typeface="Anaheim" panose="020B0604020202020204" charset="0"/>
            </a:rPr>
            <a:t>thức</a:t>
          </a:r>
          <a:r>
            <a:rPr lang="en-US" sz="1100" kern="1200" dirty="0">
              <a:latin typeface="Anaheim" panose="020B0604020202020204" charset="0"/>
            </a:rPr>
            <a:t> </a:t>
          </a:r>
          <a:r>
            <a:rPr lang="en-US" sz="1100" kern="1200" dirty="0" err="1">
              <a:latin typeface="Anaheim" panose="020B0604020202020204" charset="0"/>
            </a:rPr>
            <a:t>và</a:t>
          </a:r>
          <a:r>
            <a:rPr lang="en-US" sz="1100" kern="1200" dirty="0">
              <a:latin typeface="Anaheim" panose="020B0604020202020204" charset="0"/>
            </a:rPr>
            <a:t> </a:t>
          </a:r>
          <a:r>
            <a:rPr lang="en-US" sz="1100" kern="1200" dirty="0" err="1">
              <a:latin typeface="Anaheim" panose="020B0604020202020204" charset="0"/>
            </a:rPr>
            <a:t>tự</a:t>
          </a:r>
          <a:r>
            <a:rPr lang="en-US" sz="1100" kern="1200" dirty="0">
              <a:latin typeface="Anaheim" panose="020B0604020202020204" charset="0"/>
            </a:rPr>
            <a:t> do).</a:t>
          </a:r>
        </a:p>
        <a:p>
          <a:pPr marL="57150" lvl="1" indent="-57150" algn="l" defTabSz="488950">
            <a:lnSpc>
              <a:spcPct val="90000"/>
            </a:lnSpc>
            <a:spcBef>
              <a:spcPct val="0"/>
            </a:spcBef>
            <a:spcAft>
              <a:spcPct val="15000"/>
            </a:spcAft>
            <a:buChar char="•"/>
          </a:pPr>
          <a:r>
            <a:rPr lang="en-US" sz="1100" kern="1200" dirty="0" err="1">
              <a:latin typeface="Anaheim" panose="020B0604020202020204" charset="0"/>
            </a:rPr>
            <a:t>Có</a:t>
          </a:r>
          <a:r>
            <a:rPr lang="en-US" sz="1100" kern="1200" dirty="0">
              <a:latin typeface="Anaheim" panose="020B0604020202020204" charset="0"/>
            </a:rPr>
            <a:t> </a:t>
          </a:r>
          <a:r>
            <a:rPr lang="en-US" sz="1100" kern="1200" dirty="0" err="1">
              <a:latin typeface="Anaheim" panose="020B0604020202020204" charset="0"/>
            </a:rPr>
            <a:t>sự</a:t>
          </a:r>
          <a:r>
            <a:rPr lang="en-US" sz="1100" kern="1200" dirty="0">
              <a:latin typeface="Anaheim" panose="020B0604020202020204" charset="0"/>
            </a:rPr>
            <a:t> </a:t>
          </a:r>
          <a:r>
            <a:rPr lang="en-US" sz="1100" kern="1200" dirty="0" err="1">
              <a:latin typeface="Anaheim" panose="020B0604020202020204" charset="0"/>
            </a:rPr>
            <a:t>khác</a:t>
          </a:r>
          <a:r>
            <a:rPr lang="en-US" sz="1100" kern="1200" dirty="0">
              <a:latin typeface="Anaheim" panose="020B0604020202020204" charset="0"/>
            </a:rPr>
            <a:t> </a:t>
          </a:r>
          <a:r>
            <a:rPr lang="en-US" sz="1100" kern="1200" dirty="0" err="1">
              <a:latin typeface="Anaheim" panose="020B0604020202020204" charset="0"/>
            </a:rPr>
            <a:t>biệt</a:t>
          </a:r>
          <a:r>
            <a:rPr lang="en-US" sz="1100" kern="1200" dirty="0">
              <a:latin typeface="Anaheim" panose="020B0604020202020204" charset="0"/>
            </a:rPr>
            <a:t> </a:t>
          </a:r>
          <a:r>
            <a:rPr lang="en-US" sz="1100" kern="1200" dirty="0" err="1">
              <a:latin typeface="Anaheim" panose="020B0604020202020204" charset="0"/>
            </a:rPr>
            <a:t>lớn</a:t>
          </a:r>
          <a:r>
            <a:rPr lang="en-US" sz="1100" kern="1200" dirty="0">
              <a:latin typeface="Anaheim" panose="020B0604020202020204" charset="0"/>
            </a:rPr>
            <a:t> </a:t>
          </a:r>
          <a:r>
            <a:rPr lang="en-US" sz="1100" kern="1200" dirty="0" err="1">
              <a:latin typeface="Anaheim" panose="020B0604020202020204" charset="0"/>
            </a:rPr>
            <a:t>giữa</a:t>
          </a:r>
          <a:r>
            <a:rPr lang="en-US" sz="1100" kern="1200" dirty="0">
              <a:latin typeface="Anaheim" panose="020B0604020202020204" charset="0"/>
            </a:rPr>
            <a:t> </a:t>
          </a:r>
          <a:r>
            <a:rPr lang="en-US" sz="1100" kern="1200" dirty="0" err="1">
              <a:latin typeface="Anaheim" panose="020B0604020202020204" charset="0"/>
            </a:rPr>
            <a:t>các</a:t>
          </a:r>
          <a:r>
            <a:rPr lang="en-US" sz="1100" kern="1200" dirty="0">
              <a:latin typeface="Anaheim" panose="020B0604020202020204" charset="0"/>
            </a:rPr>
            <a:t> </a:t>
          </a:r>
          <a:r>
            <a:rPr lang="en-US" sz="1100" kern="1200" dirty="0" err="1">
              <a:latin typeface="Anaheim" panose="020B0604020202020204" charset="0"/>
            </a:rPr>
            <a:t>khu</a:t>
          </a:r>
          <a:r>
            <a:rPr lang="en-US" sz="1100" kern="1200" dirty="0">
              <a:latin typeface="Anaheim" panose="020B0604020202020204" charset="0"/>
            </a:rPr>
            <a:t> </a:t>
          </a:r>
          <a:r>
            <a:rPr lang="en-US" sz="1100" kern="1200" dirty="0" err="1">
              <a:latin typeface="Anaheim" panose="020B0604020202020204" charset="0"/>
            </a:rPr>
            <a:t>vực</a:t>
          </a:r>
          <a:r>
            <a:rPr lang="en-US" sz="1100" kern="1200" dirty="0">
              <a:latin typeface="Anaheim" panose="020B0604020202020204" charset="0"/>
            </a:rPr>
            <a:t>.</a:t>
          </a:r>
        </a:p>
      </dsp:txBody>
      <dsp:txXfrm>
        <a:off x="977798" y="0"/>
        <a:ext cx="3417434" cy="987519"/>
      </dsp:txXfrm>
    </dsp:sp>
    <dsp:sp modelId="{49F8D5F0-ED2E-465E-B8C3-319551D6B51D}">
      <dsp:nvSpPr>
        <dsp:cNvPr id="0" name=""/>
        <dsp:cNvSpPr/>
      </dsp:nvSpPr>
      <dsp:spPr>
        <a:xfrm>
          <a:off x="98751" y="98751"/>
          <a:ext cx="879046" cy="790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6000" r="-36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BAF799F3-EAD3-4F15-9507-75D13EBC400D}">
      <dsp:nvSpPr>
        <dsp:cNvPr id="0" name=""/>
        <dsp:cNvSpPr/>
      </dsp:nvSpPr>
      <dsp:spPr>
        <a:xfrm>
          <a:off x="0" y="1086270"/>
          <a:ext cx="4395233" cy="987519"/>
        </a:xfrm>
        <a:prstGeom prst="roundRect">
          <a:avLst>
            <a:gd name="adj" fmla="val 10000"/>
          </a:avLst>
        </a:prstGeom>
        <a:gradFill rotWithShape="0">
          <a:gsLst>
            <a:gs pos="0">
              <a:schemeClr val="accent1">
                <a:alpha val="90000"/>
                <a:hueOff val="0"/>
                <a:satOff val="0"/>
                <a:lumOff val="0"/>
                <a:alphaOff val="-20000"/>
                <a:tint val="100000"/>
                <a:shade val="100000"/>
                <a:satMod val="130000"/>
              </a:schemeClr>
            </a:gs>
            <a:gs pos="100000">
              <a:schemeClr val="accent1">
                <a:alpha val="90000"/>
                <a:hueOff val="0"/>
                <a:satOff val="0"/>
                <a:lumOff val="0"/>
                <a:alphaOff val="-2000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err="1">
              <a:latin typeface="Anaheim" panose="020B0604020202020204" charset="0"/>
            </a:rPr>
            <a:t>Phân</a:t>
          </a:r>
          <a:r>
            <a:rPr lang="en-US" sz="1400" b="1" kern="1200" dirty="0">
              <a:latin typeface="Anaheim" panose="020B0604020202020204" charset="0"/>
            </a:rPr>
            <a:t> </a:t>
          </a:r>
          <a:r>
            <a:rPr lang="en-US" sz="1400" b="1" kern="1200" dirty="0" err="1">
              <a:latin typeface="Anaheim" panose="020B0604020202020204" charset="0"/>
            </a:rPr>
            <a:t>tích</a:t>
          </a:r>
          <a:r>
            <a:rPr lang="en-US" sz="1400" b="1" kern="1200" dirty="0">
              <a:latin typeface="Anaheim" panose="020B0604020202020204" charset="0"/>
            </a:rPr>
            <a:t> </a:t>
          </a:r>
          <a:r>
            <a:rPr lang="en-US" sz="1400" b="1" kern="1200" dirty="0" err="1">
              <a:latin typeface="Anaheim" panose="020B0604020202020204" charset="0"/>
            </a:rPr>
            <a:t>kết</a:t>
          </a:r>
          <a:r>
            <a:rPr lang="en-US" sz="1400" b="1" kern="1200" dirty="0">
              <a:latin typeface="Anaheim" panose="020B0604020202020204" charset="0"/>
            </a:rPr>
            <a:t> </a:t>
          </a:r>
          <a:r>
            <a:rPr lang="en-US" sz="1400" b="1" kern="1200" dirty="0" err="1">
              <a:latin typeface="Anaheim" panose="020B0604020202020204" charset="0"/>
            </a:rPr>
            <a:t>quả</a:t>
          </a:r>
          <a:r>
            <a:rPr lang="en-US" sz="1400" b="1" kern="1200" dirty="0">
              <a:latin typeface="Anaheim" panose="020B0604020202020204" charset="0"/>
            </a:rPr>
            <a:t> </a:t>
          </a:r>
          <a:r>
            <a:rPr lang="en-US" sz="1400" b="1" kern="1200" dirty="0" err="1">
              <a:latin typeface="Anaheim" panose="020B0604020202020204" charset="0"/>
            </a:rPr>
            <a:t>các</a:t>
          </a:r>
          <a:r>
            <a:rPr lang="en-US" sz="1400" b="1" kern="1200" dirty="0">
              <a:latin typeface="Anaheim" panose="020B0604020202020204" charset="0"/>
            </a:rPr>
            <a:t> </a:t>
          </a:r>
          <a:r>
            <a:rPr lang="en-US" sz="1400" b="1" kern="1200" dirty="0" err="1">
              <a:latin typeface="Anaheim" panose="020B0604020202020204" charset="0"/>
            </a:rPr>
            <a:t>môn</a:t>
          </a:r>
          <a:r>
            <a:rPr lang="en-US" sz="1400" b="1" kern="1200" dirty="0">
              <a:latin typeface="Anaheim" panose="020B0604020202020204" charset="0"/>
            </a:rPr>
            <a:t> </a:t>
          </a:r>
          <a:r>
            <a:rPr lang="en-US" sz="1400" b="1" kern="1200" dirty="0" err="1">
              <a:latin typeface="Anaheim" panose="020B0604020202020204" charset="0"/>
            </a:rPr>
            <a:t>thi</a:t>
          </a:r>
          <a:endParaRPr lang="en-US" sz="1400" kern="1200" dirty="0">
            <a:latin typeface="Anaheim" panose="020B0604020202020204" charset="0"/>
          </a:endParaRPr>
        </a:p>
        <a:p>
          <a:pPr marL="57150" lvl="1" indent="-57150" algn="l" defTabSz="466725">
            <a:lnSpc>
              <a:spcPct val="90000"/>
            </a:lnSpc>
            <a:spcBef>
              <a:spcPct val="0"/>
            </a:spcBef>
            <a:spcAft>
              <a:spcPct val="15000"/>
            </a:spcAft>
            <a:buChar char="•"/>
          </a:pPr>
          <a:r>
            <a:rPr lang="vi-VN" sz="1050" kern="1200" dirty="0">
              <a:latin typeface="Anaheim" panose="020B0604020202020204" charset="0"/>
            </a:rPr>
            <a:t>Điểm trung bình của hầu hết các môn có xu hướng tăng nhẹ qua các năm</a:t>
          </a:r>
          <a:r>
            <a:rPr lang="en-US" sz="1050" kern="1200" dirty="0">
              <a:latin typeface="Anaheim" panose="020B0604020202020204" charset="0"/>
            </a:rPr>
            <a:t>, </a:t>
          </a:r>
          <a:r>
            <a:rPr lang="en-US" sz="1050" kern="1200" dirty="0" err="1">
              <a:latin typeface="Anaheim" panose="020B0604020202020204" charset="0"/>
            </a:rPr>
            <a:t>trừ</a:t>
          </a:r>
          <a:r>
            <a:rPr lang="en-US" sz="1050" kern="1200" dirty="0">
              <a:latin typeface="Anaheim" panose="020B0604020202020204" charset="0"/>
            </a:rPr>
            <a:t> </a:t>
          </a:r>
          <a:r>
            <a:rPr lang="en-US" sz="1050" kern="1200" dirty="0" err="1">
              <a:latin typeface="Anaheim" panose="020B0604020202020204" charset="0"/>
            </a:rPr>
            <a:t>môn</a:t>
          </a:r>
          <a:r>
            <a:rPr lang="en-US" sz="1050" kern="1200" dirty="0">
              <a:latin typeface="Anaheim" panose="020B0604020202020204" charset="0"/>
            </a:rPr>
            <a:t> </a:t>
          </a:r>
          <a:r>
            <a:rPr lang="en-US" sz="1050" kern="1200" dirty="0" err="1">
              <a:latin typeface="Anaheim" panose="020B0604020202020204" charset="0"/>
            </a:rPr>
            <a:t>Ngoại</a:t>
          </a:r>
          <a:r>
            <a:rPr lang="en-US" sz="1050" kern="1200" dirty="0">
              <a:latin typeface="Anaheim" panose="020B0604020202020204" charset="0"/>
            </a:rPr>
            <a:t> </a:t>
          </a:r>
          <a:r>
            <a:rPr lang="en-US" sz="1050" kern="1200" dirty="0" err="1">
              <a:latin typeface="Anaheim" panose="020B0604020202020204" charset="0"/>
            </a:rPr>
            <a:t>ngữ</a:t>
          </a:r>
          <a:r>
            <a:rPr lang="en-US" sz="1050" kern="1200" dirty="0">
              <a:latin typeface="Anaheim" panose="020B0604020202020204" charset="0"/>
            </a:rPr>
            <a:t>.</a:t>
          </a:r>
        </a:p>
        <a:p>
          <a:pPr marL="57150" lvl="1" indent="-57150" algn="l" defTabSz="466725">
            <a:lnSpc>
              <a:spcPct val="90000"/>
            </a:lnSpc>
            <a:spcBef>
              <a:spcPct val="0"/>
            </a:spcBef>
            <a:spcAft>
              <a:spcPct val="15000"/>
            </a:spcAft>
            <a:buChar char="•"/>
          </a:pPr>
          <a:r>
            <a:rPr lang="en-US" sz="1050" kern="1200" dirty="0">
              <a:latin typeface="Anaheim" panose="020B0604020202020204" charset="0"/>
            </a:rPr>
            <a:t>C</a:t>
          </a:r>
          <a:r>
            <a:rPr lang="vi-VN" sz="1050" kern="1200" dirty="0">
              <a:latin typeface="Anaheim" panose="020B0604020202020204" charset="0"/>
            </a:rPr>
            <a:t>ác môn như Toán và Ngoại ngữ có sự phân hóa rõ rệt</a:t>
          </a:r>
          <a:r>
            <a:rPr lang="en-US" sz="1050" kern="1200" dirty="0">
              <a:latin typeface="Anaheim" panose="020B0604020202020204" charset="0"/>
            </a:rPr>
            <a:t>.</a:t>
          </a:r>
        </a:p>
      </dsp:txBody>
      <dsp:txXfrm>
        <a:off x="977798" y="1086270"/>
        <a:ext cx="3417434" cy="987519"/>
      </dsp:txXfrm>
    </dsp:sp>
    <dsp:sp modelId="{5572EA07-0F28-4892-A23B-3CEAD9AD618D}">
      <dsp:nvSpPr>
        <dsp:cNvPr id="0" name=""/>
        <dsp:cNvSpPr/>
      </dsp:nvSpPr>
      <dsp:spPr>
        <a:xfrm>
          <a:off x="98751" y="1185022"/>
          <a:ext cx="879046" cy="790015"/>
        </a:xfrm>
        <a:prstGeom prst="roundRect">
          <a:avLst>
            <a:gd name="adj" fmla="val 10000"/>
          </a:avLst>
        </a:prstGeom>
        <a:blipFill>
          <a:blip xmlns:r="http://schemas.openxmlformats.org/officeDocument/2006/relationships" r:embed="rId2"/>
          <a:srcRect/>
          <a:stretch>
            <a:fillRect l="-15000" r="-15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0BC40A99-0B73-457D-88FC-BB99DAADCE33}">
      <dsp:nvSpPr>
        <dsp:cNvPr id="0" name=""/>
        <dsp:cNvSpPr/>
      </dsp:nvSpPr>
      <dsp:spPr>
        <a:xfrm>
          <a:off x="0" y="2172541"/>
          <a:ext cx="4395233" cy="987519"/>
        </a:xfrm>
        <a:prstGeom prst="roundRect">
          <a:avLst>
            <a:gd name="adj" fmla="val 10000"/>
          </a:avLst>
        </a:prstGeom>
        <a:gradFill rotWithShape="0">
          <a:gsLst>
            <a:gs pos="0">
              <a:schemeClr val="accent1">
                <a:alpha val="90000"/>
                <a:hueOff val="0"/>
                <a:satOff val="0"/>
                <a:lumOff val="0"/>
                <a:alphaOff val="-40000"/>
                <a:tint val="100000"/>
                <a:shade val="100000"/>
                <a:satMod val="130000"/>
              </a:schemeClr>
            </a:gs>
            <a:gs pos="100000">
              <a:schemeClr val="accent1">
                <a:alpha val="90000"/>
                <a:hueOff val="0"/>
                <a:satOff val="0"/>
                <a:lumOff val="0"/>
                <a:alphaOff val="-4000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err="1">
              <a:latin typeface="Anaheim" panose="020B0604020202020204" charset="0"/>
            </a:rPr>
            <a:t>Phân</a:t>
          </a:r>
          <a:r>
            <a:rPr lang="en-US" sz="1400" b="1" kern="1200" dirty="0">
              <a:latin typeface="Anaheim" panose="020B0604020202020204" charset="0"/>
            </a:rPr>
            <a:t> </a:t>
          </a:r>
          <a:r>
            <a:rPr lang="en-US" sz="1400" b="1" kern="1200" dirty="0" err="1">
              <a:latin typeface="Anaheim" panose="020B0604020202020204" charset="0"/>
            </a:rPr>
            <a:t>tích</a:t>
          </a:r>
          <a:r>
            <a:rPr lang="en-US" sz="1400" b="1" kern="1200" dirty="0">
              <a:latin typeface="Anaheim" panose="020B0604020202020204" charset="0"/>
            </a:rPr>
            <a:t> </a:t>
          </a:r>
          <a:r>
            <a:rPr lang="en-US" sz="1400" b="1" kern="1200" dirty="0" err="1">
              <a:latin typeface="Anaheim" panose="020B0604020202020204" charset="0"/>
            </a:rPr>
            <a:t>kết</a:t>
          </a:r>
          <a:r>
            <a:rPr lang="en-US" sz="1400" b="1" kern="1200" dirty="0">
              <a:latin typeface="Anaheim" panose="020B0604020202020204" charset="0"/>
            </a:rPr>
            <a:t> </a:t>
          </a:r>
          <a:r>
            <a:rPr lang="en-US" sz="1400" b="1" kern="1200" dirty="0" err="1">
              <a:latin typeface="Anaheim" panose="020B0604020202020204" charset="0"/>
            </a:rPr>
            <a:t>quả</a:t>
          </a:r>
          <a:r>
            <a:rPr lang="en-US" sz="1400" b="1" kern="1200" dirty="0">
              <a:latin typeface="Anaheim" panose="020B0604020202020204" charset="0"/>
            </a:rPr>
            <a:t> </a:t>
          </a:r>
          <a:r>
            <a:rPr lang="en-US" sz="1400" b="1" kern="1200" dirty="0" err="1">
              <a:latin typeface="Anaheim" panose="020B0604020202020204" charset="0"/>
            </a:rPr>
            <a:t>các</a:t>
          </a:r>
          <a:r>
            <a:rPr lang="en-US" sz="1400" b="1" kern="1200" dirty="0">
              <a:latin typeface="Anaheim" panose="020B0604020202020204" charset="0"/>
            </a:rPr>
            <a:t> </a:t>
          </a:r>
          <a:r>
            <a:rPr lang="en-US" sz="1400" b="1" kern="1200" dirty="0" err="1">
              <a:latin typeface="Anaheim" panose="020B0604020202020204" charset="0"/>
            </a:rPr>
            <a:t>khối</a:t>
          </a:r>
          <a:r>
            <a:rPr lang="en-US" sz="1400" b="1" kern="1200" dirty="0">
              <a:latin typeface="Anaheim" panose="020B0604020202020204" charset="0"/>
            </a:rPr>
            <a:t> </a:t>
          </a:r>
          <a:r>
            <a:rPr lang="en-US" sz="1400" b="1" kern="1200" dirty="0" err="1">
              <a:latin typeface="Anaheim" panose="020B0604020202020204" charset="0"/>
            </a:rPr>
            <a:t>thi</a:t>
          </a:r>
          <a:endParaRPr lang="en-US" sz="1400" kern="1200" dirty="0">
            <a:latin typeface="Anaheim" panose="020B0604020202020204" charset="0"/>
          </a:endParaRPr>
        </a:p>
        <a:p>
          <a:pPr marL="57150" lvl="1" indent="-57150" algn="l" defTabSz="466725">
            <a:lnSpc>
              <a:spcPct val="90000"/>
            </a:lnSpc>
            <a:spcBef>
              <a:spcPct val="0"/>
            </a:spcBef>
            <a:spcAft>
              <a:spcPct val="15000"/>
            </a:spcAft>
            <a:buChar char="•"/>
          </a:pPr>
          <a:r>
            <a:rPr lang="en-US" sz="1050" kern="1200" dirty="0">
              <a:latin typeface="Anaheim" panose="020B0604020202020204" charset="0"/>
            </a:rPr>
            <a:t>K</a:t>
          </a:r>
          <a:r>
            <a:rPr lang="vi-VN" sz="1050" kern="1200" dirty="0">
              <a:latin typeface="Anaheim" panose="020B0604020202020204" charset="0"/>
            </a:rPr>
            <a:t>hối có liên quan đến Ngoại ngữ có mức điểm trung bình thấp hơn so với các khối tự nhiên</a:t>
          </a:r>
          <a:r>
            <a:rPr lang="en-US" sz="1050" kern="1200" dirty="0">
              <a:latin typeface="Anaheim" panose="020B0604020202020204" charset="0"/>
            </a:rPr>
            <a:t>.</a:t>
          </a:r>
        </a:p>
        <a:p>
          <a:pPr marL="57150" lvl="1" indent="-57150" algn="l" defTabSz="466725">
            <a:lnSpc>
              <a:spcPct val="90000"/>
            </a:lnSpc>
            <a:spcBef>
              <a:spcPct val="0"/>
            </a:spcBef>
            <a:spcAft>
              <a:spcPct val="15000"/>
            </a:spcAft>
            <a:buChar char="•"/>
          </a:pPr>
          <a:r>
            <a:rPr lang="en-US" sz="1050" kern="1200" dirty="0" err="1">
              <a:latin typeface="Anaheim" panose="020B0604020202020204" charset="0"/>
            </a:rPr>
            <a:t>Điểm</a:t>
          </a:r>
          <a:r>
            <a:rPr lang="en-US" sz="1050" kern="1200" dirty="0">
              <a:latin typeface="Anaheim" panose="020B0604020202020204" charset="0"/>
            </a:rPr>
            <a:t> TB </a:t>
          </a:r>
          <a:r>
            <a:rPr lang="en-US" sz="1050" kern="1200" dirty="0" err="1">
              <a:latin typeface="Anaheim" panose="020B0604020202020204" charset="0"/>
            </a:rPr>
            <a:t>giữa</a:t>
          </a:r>
          <a:r>
            <a:rPr lang="en-US" sz="1050" kern="1200" dirty="0">
              <a:latin typeface="Anaheim" panose="020B0604020202020204" charset="0"/>
            </a:rPr>
            <a:t> </a:t>
          </a:r>
          <a:r>
            <a:rPr lang="en-US" sz="1050" kern="1200" dirty="0" err="1">
              <a:latin typeface="Anaheim" panose="020B0604020202020204" charset="0"/>
            </a:rPr>
            <a:t>các</a:t>
          </a:r>
          <a:r>
            <a:rPr lang="en-US" sz="1050" kern="1200" dirty="0">
              <a:latin typeface="Anaheim" panose="020B0604020202020204" charset="0"/>
            </a:rPr>
            <a:t> </a:t>
          </a:r>
          <a:r>
            <a:rPr lang="en-US" sz="1050" kern="1200" dirty="0" err="1">
              <a:latin typeface="Anaheim" panose="020B0604020202020204" charset="0"/>
            </a:rPr>
            <a:t>khu</a:t>
          </a:r>
          <a:r>
            <a:rPr lang="en-US" sz="1050" kern="1200" dirty="0">
              <a:latin typeface="Anaheim" panose="020B0604020202020204" charset="0"/>
            </a:rPr>
            <a:t> </a:t>
          </a:r>
          <a:r>
            <a:rPr lang="en-US" sz="1050" kern="1200" dirty="0" err="1">
              <a:latin typeface="Anaheim" panose="020B0604020202020204" charset="0"/>
            </a:rPr>
            <a:t>vực</a:t>
          </a:r>
          <a:r>
            <a:rPr lang="en-US" sz="1050" kern="1200" dirty="0">
              <a:latin typeface="Anaheim" panose="020B0604020202020204" charset="0"/>
            </a:rPr>
            <a:t> </a:t>
          </a:r>
          <a:r>
            <a:rPr lang="en-US" sz="1050" kern="1200" dirty="0" err="1">
              <a:latin typeface="Anaheim" panose="020B0604020202020204" charset="0"/>
            </a:rPr>
            <a:t>cũng</a:t>
          </a:r>
          <a:r>
            <a:rPr lang="en-US" sz="1050" kern="1200" dirty="0">
              <a:latin typeface="Anaheim" panose="020B0604020202020204" charset="0"/>
            </a:rPr>
            <a:t> </a:t>
          </a:r>
          <a:r>
            <a:rPr lang="en-US" sz="1050" kern="1200" dirty="0" err="1">
              <a:latin typeface="Anaheim" panose="020B0604020202020204" charset="0"/>
            </a:rPr>
            <a:t>có</a:t>
          </a:r>
          <a:r>
            <a:rPr lang="en-US" sz="1050" kern="1200" dirty="0">
              <a:latin typeface="Anaheim" panose="020B0604020202020204" charset="0"/>
            </a:rPr>
            <a:t> </a:t>
          </a:r>
          <a:r>
            <a:rPr lang="en-US" sz="1050" kern="1200" dirty="0" err="1">
              <a:latin typeface="Anaheim" panose="020B0604020202020204" charset="0"/>
            </a:rPr>
            <a:t>sự</a:t>
          </a:r>
          <a:r>
            <a:rPr lang="en-US" sz="1050" kern="1200" dirty="0">
              <a:latin typeface="Anaheim" panose="020B0604020202020204" charset="0"/>
            </a:rPr>
            <a:t> </a:t>
          </a:r>
          <a:r>
            <a:rPr lang="en-US" sz="1050" kern="1200" dirty="0" err="1">
              <a:latin typeface="Anaheim" panose="020B0604020202020204" charset="0"/>
            </a:rPr>
            <a:t>khác</a:t>
          </a:r>
          <a:r>
            <a:rPr lang="en-US" sz="1050" kern="1200" dirty="0">
              <a:latin typeface="Anaheim" panose="020B0604020202020204" charset="0"/>
            </a:rPr>
            <a:t> </a:t>
          </a:r>
          <a:r>
            <a:rPr lang="en-US" sz="1050" kern="1200" dirty="0" err="1">
              <a:latin typeface="Anaheim" panose="020B0604020202020204" charset="0"/>
            </a:rPr>
            <a:t>biệt</a:t>
          </a:r>
          <a:r>
            <a:rPr lang="en-US" sz="1050" kern="1200" dirty="0">
              <a:latin typeface="Anaheim" panose="020B0604020202020204" charset="0"/>
            </a:rPr>
            <a:t> </a:t>
          </a:r>
          <a:r>
            <a:rPr lang="en-US" sz="1050" kern="1200" dirty="0" err="1">
              <a:latin typeface="Anaheim" panose="020B0604020202020204" charset="0"/>
            </a:rPr>
            <a:t>đáng</a:t>
          </a:r>
          <a:r>
            <a:rPr lang="en-US" sz="1050" kern="1200" dirty="0">
              <a:latin typeface="Anaheim" panose="020B0604020202020204" charset="0"/>
            </a:rPr>
            <a:t> </a:t>
          </a:r>
          <a:r>
            <a:rPr lang="en-US" sz="1050" kern="1200" dirty="0" err="1">
              <a:latin typeface="Anaheim" panose="020B0604020202020204" charset="0"/>
            </a:rPr>
            <a:t>kể</a:t>
          </a:r>
          <a:r>
            <a:rPr lang="en-US" sz="1050" kern="1200" dirty="0">
              <a:latin typeface="Anaheim" panose="020B0604020202020204" charset="0"/>
            </a:rPr>
            <a:t>.</a:t>
          </a:r>
        </a:p>
      </dsp:txBody>
      <dsp:txXfrm>
        <a:off x="977798" y="2172541"/>
        <a:ext cx="3417434" cy="987519"/>
      </dsp:txXfrm>
    </dsp:sp>
    <dsp:sp modelId="{0C0304FD-008D-491E-97B7-690728745849}">
      <dsp:nvSpPr>
        <dsp:cNvPr id="0" name=""/>
        <dsp:cNvSpPr/>
      </dsp:nvSpPr>
      <dsp:spPr>
        <a:xfrm>
          <a:off x="98751" y="2271293"/>
          <a:ext cx="879046" cy="790015"/>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1000" r="-21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FFB7AA-D3BC-49EC-A6DD-3EC9DD7D9D90}">
      <dsp:nvSpPr>
        <dsp:cNvPr id="0" name=""/>
        <dsp:cNvSpPr/>
      </dsp:nvSpPr>
      <dsp:spPr>
        <a:xfrm>
          <a:off x="0" y="0"/>
          <a:ext cx="4072218" cy="924990"/>
        </a:xfrm>
        <a:prstGeom prst="roundRect">
          <a:avLst>
            <a:gd name="adj" fmla="val 10000"/>
          </a:avLst>
        </a:prstGeom>
        <a:gradFill rotWithShape="0">
          <a:gsLst>
            <a:gs pos="0">
              <a:schemeClr val="accent1">
                <a:alpha val="90000"/>
                <a:hueOff val="0"/>
                <a:satOff val="0"/>
                <a:lumOff val="0"/>
                <a:alphaOff val="0"/>
                <a:tint val="100000"/>
                <a:shade val="100000"/>
                <a:satMod val="130000"/>
              </a:schemeClr>
            </a:gs>
            <a:gs pos="100000">
              <a:schemeClr val="accent1">
                <a:alpha val="9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err="1">
              <a:latin typeface="Anaheim" panose="020B0604020202020204" charset="0"/>
            </a:rPr>
            <a:t>Các</a:t>
          </a:r>
          <a:r>
            <a:rPr lang="en-US" sz="1400" b="1" kern="1200" dirty="0">
              <a:latin typeface="Anaheim" panose="020B0604020202020204" charset="0"/>
            </a:rPr>
            <a:t> </a:t>
          </a:r>
          <a:r>
            <a:rPr lang="en-US" sz="1400" b="1" kern="1200" dirty="0" err="1">
              <a:latin typeface="Anaheim" panose="020B0604020202020204" charset="0"/>
            </a:rPr>
            <a:t>giả</a:t>
          </a:r>
          <a:r>
            <a:rPr lang="en-US" sz="1400" b="1" kern="1200" dirty="0">
              <a:latin typeface="Anaheim" panose="020B0604020202020204" charset="0"/>
            </a:rPr>
            <a:t> </a:t>
          </a:r>
          <a:r>
            <a:rPr lang="en-US" sz="1400" b="1" kern="1200" dirty="0" err="1">
              <a:latin typeface="Anaheim" panose="020B0604020202020204" charset="0"/>
            </a:rPr>
            <a:t>thuyết</a:t>
          </a:r>
          <a:r>
            <a:rPr lang="en-US" sz="1400" b="1" kern="1200" dirty="0">
              <a:latin typeface="Anaheim" panose="020B0604020202020204" charset="0"/>
            </a:rPr>
            <a:t> </a:t>
          </a:r>
          <a:r>
            <a:rPr lang="en-US" sz="1400" b="1" kern="1200" dirty="0" err="1">
              <a:latin typeface="Anaheim" panose="020B0604020202020204" charset="0"/>
            </a:rPr>
            <a:t>và</a:t>
          </a:r>
          <a:r>
            <a:rPr lang="en-US" sz="1400" b="1" kern="1200" dirty="0">
              <a:latin typeface="Anaheim" panose="020B0604020202020204" charset="0"/>
            </a:rPr>
            <a:t> </a:t>
          </a:r>
          <a:r>
            <a:rPr lang="en-US" sz="1400" b="1" kern="1200" dirty="0" err="1">
              <a:latin typeface="Anaheim" panose="020B0604020202020204" charset="0"/>
            </a:rPr>
            <a:t>kết</a:t>
          </a:r>
          <a:r>
            <a:rPr lang="en-US" sz="1400" b="1" kern="1200" dirty="0">
              <a:latin typeface="Anaheim" panose="020B0604020202020204" charset="0"/>
            </a:rPr>
            <a:t> </a:t>
          </a:r>
          <a:r>
            <a:rPr lang="en-US" sz="1400" b="1" kern="1200" dirty="0" err="1">
              <a:latin typeface="Anaheim" panose="020B0604020202020204" charset="0"/>
            </a:rPr>
            <a:t>quả</a:t>
          </a:r>
          <a:r>
            <a:rPr lang="en-US" sz="1400" b="1" kern="1200" dirty="0">
              <a:latin typeface="Anaheim" panose="020B0604020202020204" charset="0"/>
            </a:rPr>
            <a:t> </a:t>
          </a:r>
          <a:r>
            <a:rPr lang="en-US" sz="1400" b="1" kern="1200" dirty="0" err="1">
              <a:latin typeface="Anaheim" panose="020B0604020202020204" charset="0"/>
            </a:rPr>
            <a:t>phân</a:t>
          </a:r>
          <a:r>
            <a:rPr lang="en-US" sz="1400" b="1" kern="1200" dirty="0">
              <a:latin typeface="Anaheim" panose="020B0604020202020204" charset="0"/>
            </a:rPr>
            <a:t> </a:t>
          </a:r>
          <a:r>
            <a:rPr lang="en-US" sz="1400" b="1" kern="1200" dirty="0" err="1">
              <a:latin typeface="Anaheim" panose="020B0604020202020204" charset="0"/>
            </a:rPr>
            <a:t>tích</a:t>
          </a:r>
          <a:endParaRPr lang="en-US" sz="1400" kern="1200" dirty="0">
            <a:latin typeface="Anaheim" panose="020B0604020202020204" charset="0"/>
          </a:endParaRPr>
        </a:p>
        <a:p>
          <a:pPr marL="57150" lvl="1" indent="-57150" algn="l" defTabSz="466725">
            <a:lnSpc>
              <a:spcPct val="90000"/>
            </a:lnSpc>
            <a:spcBef>
              <a:spcPct val="0"/>
            </a:spcBef>
            <a:spcAft>
              <a:spcPct val="15000"/>
            </a:spcAft>
            <a:buChar char="•"/>
          </a:pPr>
          <a:r>
            <a:rPr lang="en-US" sz="1050" kern="1200" dirty="0">
              <a:latin typeface="Anaheim" panose="020B0604020202020204" charset="0"/>
            </a:rPr>
            <a:t>K</a:t>
          </a:r>
          <a:r>
            <a:rPr lang="vi-VN" sz="1050" kern="1200" dirty="0">
              <a:latin typeface="Anaheim" panose="020B0604020202020204" charset="0"/>
            </a:rPr>
            <a:t>hẳng định sự ảnh hưởng của điều kiện kinh tế và chất lượng giáo dục đến kết quả thi của học sinh</a:t>
          </a:r>
          <a:r>
            <a:rPr lang="en-US" sz="1050" kern="1200" dirty="0">
              <a:latin typeface="Anaheim" panose="020B0604020202020204" charset="0"/>
            </a:rPr>
            <a:t>.</a:t>
          </a:r>
        </a:p>
        <a:p>
          <a:pPr marL="57150" lvl="1" indent="-57150" algn="l" defTabSz="466725">
            <a:lnSpc>
              <a:spcPct val="90000"/>
            </a:lnSpc>
            <a:spcBef>
              <a:spcPct val="0"/>
            </a:spcBef>
            <a:spcAft>
              <a:spcPct val="15000"/>
            </a:spcAft>
            <a:buChar char="•"/>
          </a:pPr>
          <a:r>
            <a:rPr lang="vi-VN" sz="1050" kern="1200" dirty="0">
              <a:latin typeface="Anaheim" panose="020B0604020202020204" charset="0"/>
            </a:rPr>
            <a:t>Điểm thi môn Toán và Lí có sự tương quan khá cao</a:t>
          </a:r>
          <a:r>
            <a:rPr lang="en-US" sz="1050" kern="1200" dirty="0">
              <a:latin typeface="Anaheim" panose="020B0604020202020204" charset="0"/>
            </a:rPr>
            <a:t>.</a:t>
          </a:r>
        </a:p>
      </dsp:txBody>
      <dsp:txXfrm>
        <a:off x="906942" y="0"/>
        <a:ext cx="3165275" cy="924990"/>
      </dsp:txXfrm>
    </dsp:sp>
    <dsp:sp modelId="{49F8D5F0-ED2E-465E-B8C3-319551D6B51D}">
      <dsp:nvSpPr>
        <dsp:cNvPr id="0" name=""/>
        <dsp:cNvSpPr/>
      </dsp:nvSpPr>
      <dsp:spPr>
        <a:xfrm>
          <a:off x="92499" y="92499"/>
          <a:ext cx="814443" cy="739992"/>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5000" r="-15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BAF799F3-EAD3-4F15-9507-75D13EBC400D}">
      <dsp:nvSpPr>
        <dsp:cNvPr id="0" name=""/>
        <dsp:cNvSpPr/>
      </dsp:nvSpPr>
      <dsp:spPr>
        <a:xfrm>
          <a:off x="0" y="1017489"/>
          <a:ext cx="4072218" cy="924990"/>
        </a:xfrm>
        <a:prstGeom prst="roundRect">
          <a:avLst>
            <a:gd name="adj" fmla="val 10000"/>
          </a:avLst>
        </a:prstGeom>
        <a:gradFill rotWithShape="0">
          <a:gsLst>
            <a:gs pos="0">
              <a:schemeClr val="accent1">
                <a:alpha val="90000"/>
                <a:hueOff val="0"/>
                <a:satOff val="0"/>
                <a:lumOff val="0"/>
                <a:alphaOff val="-20000"/>
                <a:tint val="100000"/>
                <a:shade val="100000"/>
                <a:satMod val="130000"/>
              </a:schemeClr>
            </a:gs>
            <a:gs pos="100000">
              <a:schemeClr val="accent1">
                <a:alpha val="90000"/>
                <a:hueOff val="0"/>
                <a:satOff val="0"/>
                <a:lumOff val="0"/>
                <a:alphaOff val="-2000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vi-VN" sz="1200" b="1" kern="1200" dirty="0">
              <a:latin typeface="Anaheim" panose="020B0604020202020204" charset="0"/>
            </a:rPr>
            <a:t>Các khu vực học tốt và học chưa tốt</a:t>
          </a:r>
          <a:endParaRPr lang="en-US" sz="1200" kern="1200" dirty="0">
            <a:latin typeface="Anaheim" panose="020B0604020202020204" charset="0"/>
          </a:endParaRPr>
        </a:p>
        <a:p>
          <a:pPr marL="57150" lvl="1" indent="-57150" algn="l" defTabSz="400050">
            <a:lnSpc>
              <a:spcPct val="90000"/>
            </a:lnSpc>
            <a:spcBef>
              <a:spcPct val="0"/>
            </a:spcBef>
            <a:spcAft>
              <a:spcPct val="15000"/>
            </a:spcAft>
            <a:buChar char="•"/>
          </a:pPr>
          <a:r>
            <a:rPr lang="en-US" sz="900" kern="1200" dirty="0" err="1">
              <a:latin typeface="Anaheim" panose="020B0604020202020204" charset="0"/>
            </a:rPr>
            <a:t>Đồng</a:t>
          </a:r>
          <a:r>
            <a:rPr lang="en-US" sz="900" kern="1200" dirty="0">
              <a:latin typeface="Anaheim" panose="020B0604020202020204" charset="0"/>
            </a:rPr>
            <a:t> </a:t>
          </a:r>
          <a:r>
            <a:rPr lang="en-US" sz="900" kern="1200" dirty="0" err="1">
              <a:latin typeface="Anaheim" panose="020B0604020202020204" charset="0"/>
            </a:rPr>
            <a:t>bằng</a:t>
          </a:r>
          <a:r>
            <a:rPr lang="en-US" sz="900" kern="1200" dirty="0">
              <a:latin typeface="Anaheim" panose="020B0604020202020204" charset="0"/>
            </a:rPr>
            <a:t> </a:t>
          </a:r>
          <a:r>
            <a:rPr lang="en-US" sz="900" kern="1200" dirty="0" err="1">
              <a:latin typeface="Anaheim" panose="020B0604020202020204" charset="0"/>
            </a:rPr>
            <a:t>sông</a:t>
          </a:r>
          <a:r>
            <a:rPr lang="en-US" sz="900" kern="1200" dirty="0">
              <a:latin typeface="Anaheim" panose="020B0604020202020204" charset="0"/>
            </a:rPr>
            <a:t> </a:t>
          </a:r>
          <a:r>
            <a:rPr lang="en-US" sz="900" kern="1200" dirty="0" err="1">
              <a:latin typeface="Anaheim" panose="020B0604020202020204" charset="0"/>
            </a:rPr>
            <a:t>Hồng</a:t>
          </a:r>
          <a:r>
            <a:rPr lang="en-US" sz="900" kern="1200" dirty="0">
              <a:latin typeface="Anaheim" panose="020B0604020202020204" charset="0"/>
            </a:rPr>
            <a:t> </a:t>
          </a:r>
          <a:r>
            <a:rPr lang="en-US" sz="900" kern="1200" dirty="0" err="1">
              <a:latin typeface="Anaheim" panose="020B0604020202020204" charset="0"/>
            </a:rPr>
            <a:t>và</a:t>
          </a:r>
          <a:r>
            <a:rPr lang="en-US" sz="900" kern="1200" dirty="0">
              <a:latin typeface="Anaheim" panose="020B0604020202020204" charset="0"/>
            </a:rPr>
            <a:t> </a:t>
          </a:r>
          <a:r>
            <a:rPr lang="en-US" sz="900" kern="1200" dirty="0" err="1">
              <a:latin typeface="Anaheim" panose="020B0604020202020204" charset="0"/>
            </a:rPr>
            <a:t>Đông</a:t>
          </a:r>
          <a:r>
            <a:rPr lang="en-US" sz="900" kern="1200" dirty="0">
              <a:latin typeface="Anaheim" panose="020B0604020202020204" charset="0"/>
            </a:rPr>
            <a:t> Nam </a:t>
          </a:r>
          <a:r>
            <a:rPr lang="en-US" sz="900" kern="1200" dirty="0" err="1">
              <a:latin typeface="Anaheim" panose="020B0604020202020204" charset="0"/>
            </a:rPr>
            <a:t>Bộ</a:t>
          </a:r>
          <a:r>
            <a:rPr lang="en-US" sz="900" kern="1200" dirty="0">
              <a:latin typeface="Anaheim" panose="020B0604020202020204" charset="0"/>
            </a:rPr>
            <a:t>, </a:t>
          </a:r>
          <a:r>
            <a:rPr lang="en-US" sz="900" kern="1200" dirty="0" err="1">
              <a:latin typeface="Anaheim" panose="020B0604020202020204" charset="0"/>
            </a:rPr>
            <a:t>Bắc</a:t>
          </a:r>
          <a:r>
            <a:rPr lang="en-US" sz="900" kern="1200" dirty="0">
              <a:latin typeface="Anaheim" panose="020B0604020202020204" charset="0"/>
            </a:rPr>
            <a:t> Trung </a:t>
          </a:r>
          <a:r>
            <a:rPr lang="en-US" sz="900" kern="1200" dirty="0" err="1">
              <a:latin typeface="Anaheim" panose="020B0604020202020204" charset="0"/>
            </a:rPr>
            <a:t>Bộ</a:t>
          </a:r>
          <a:r>
            <a:rPr lang="en-US" sz="900" kern="1200" dirty="0">
              <a:latin typeface="Anaheim" panose="020B0604020202020204" charset="0"/>
            </a:rPr>
            <a:t> </a:t>
          </a:r>
          <a:r>
            <a:rPr lang="en-US" sz="900" kern="1200" dirty="0" err="1">
              <a:latin typeface="Anaheim" panose="020B0604020202020204" charset="0"/>
            </a:rPr>
            <a:t>là</a:t>
          </a:r>
          <a:r>
            <a:rPr lang="en-US" sz="900" kern="1200" dirty="0">
              <a:latin typeface="Anaheim" panose="020B0604020202020204" charset="0"/>
            </a:rPr>
            <a:t> </a:t>
          </a:r>
          <a:r>
            <a:rPr lang="en-US" sz="900" kern="1200" dirty="0" err="1">
              <a:latin typeface="Anaheim" panose="020B0604020202020204" charset="0"/>
            </a:rPr>
            <a:t>những</a:t>
          </a:r>
          <a:r>
            <a:rPr lang="en-US" sz="900" kern="1200" dirty="0">
              <a:latin typeface="Anaheim" panose="020B0604020202020204" charset="0"/>
            </a:rPr>
            <a:t> </a:t>
          </a:r>
          <a:r>
            <a:rPr lang="en-US" sz="900" kern="1200" dirty="0" err="1">
              <a:latin typeface="Anaheim" panose="020B0604020202020204" charset="0"/>
            </a:rPr>
            <a:t>khu</a:t>
          </a:r>
          <a:r>
            <a:rPr lang="en-US" sz="900" kern="1200" dirty="0">
              <a:latin typeface="Anaheim" panose="020B0604020202020204" charset="0"/>
            </a:rPr>
            <a:t> </a:t>
          </a:r>
          <a:r>
            <a:rPr lang="en-US" sz="900" kern="1200" dirty="0" err="1">
              <a:latin typeface="Anaheim" panose="020B0604020202020204" charset="0"/>
            </a:rPr>
            <a:t>vực</a:t>
          </a:r>
          <a:r>
            <a:rPr lang="en-US" sz="900" kern="1200" dirty="0">
              <a:latin typeface="Anaheim" panose="020B0604020202020204" charset="0"/>
            </a:rPr>
            <a:t> </a:t>
          </a:r>
          <a:r>
            <a:rPr lang="en-US" sz="900" kern="1200" dirty="0" err="1">
              <a:latin typeface="Anaheim" panose="020B0604020202020204" charset="0"/>
            </a:rPr>
            <a:t>có</a:t>
          </a:r>
          <a:r>
            <a:rPr lang="en-US" sz="900" kern="1200" dirty="0">
              <a:latin typeface="Anaheim" panose="020B0604020202020204" charset="0"/>
            </a:rPr>
            <a:t> </a:t>
          </a:r>
          <a:r>
            <a:rPr lang="en-US" sz="900" kern="1200" dirty="0" err="1">
              <a:latin typeface="Anaheim" panose="020B0604020202020204" charset="0"/>
            </a:rPr>
            <a:t>kết</a:t>
          </a:r>
          <a:r>
            <a:rPr lang="en-US" sz="900" kern="1200" dirty="0">
              <a:latin typeface="Anaheim" panose="020B0604020202020204" charset="0"/>
            </a:rPr>
            <a:t> </a:t>
          </a:r>
          <a:r>
            <a:rPr lang="en-US" sz="900" kern="1200" dirty="0" err="1">
              <a:latin typeface="Anaheim" panose="020B0604020202020204" charset="0"/>
            </a:rPr>
            <a:t>quả</a:t>
          </a:r>
          <a:r>
            <a:rPr lang="en-US" sz="900" kern="1200" dirty="0">
              <a:latin typeface="Anaheim" panose="020B0604020202020204" charset="0"/>
            </a:rPr>
            <a:t> </a:t>
          </a:r>
          <a:r>
            <a:rPr lang="en-US" sz="900" kern="1200" dirty="0" err="1">
              <a:latin typeface="Anaheim" panose="020B0604020202020204" charset="0"/>
            </a:rPr>
            <a:t>học</a:t>
          </a:r>
          <a:r>
            <a:rPr lang="en-US" sz="900" kern="1200" dirty="0">
              <a:latin typeface="Anaheim" panose="020B0604020202020204" charset="0"/>
            </a:rPr>
            <a:t> </a:t>
          </a:r>
          <a:r>
            <a:rPr lang="en-US" sz="900" kern="1200" dirty="0" err="1">
              <a:latin typeface="Anaheim" panose="020B0604020202020204" charset="0"/>
            </a:rPr>
            <a:t>tập</a:t>
          </a:r>
          <a:r>
            <a:rPr lang="en-US" sz="900" kern="1200" dirty="0">
              <a:latin typeface="Anaheim" panose="020B0604020202020204" charset="0"/>
            </a:rPr>
            <a:t> </a:t>
          </a:r>
          <a:r>
            <a:rPr lang="en-US" sz="900" kern="1200" dirty="0" err="1">
              <a:latin typeface="Anaheim" panose="020B0604020202020204" charset="0"/>
            </a:rPr>
            <a:t>nổi</a:t>
          </a:r>
          <a:r>
            <a:rPr lang="en-US" sz="900" kern="1200" dirty="0">
              <a:latin typeface="Anaheim" panose="020B0604020202020204" charset="0"/>
            </a:rPr>
            <a:t> </a:t>
          </a:r>
          <a:r>
            <a:rPr lang="en-US" sz="900" kern="1200" dirty="0" err="1">
              <a:latin typeface="Anaheim" panose="020B0604020202020204" charset="0"/>
            </a:rPr>
            <a:t>bật</a:t>
          </a:r>
          <a:r>
            <a:rPr lang="en-US" sz="900" kern="1200" dirty="0">
              <a:latin typeface="Anaheim" panose="020B0604020202020204" charset="0"/>
            </a:rPr>
            <a:t>.</a:t>
          </a:r>
        </a:p>
        <a:p>
          <a:pPr marL="57150" lvl="1" indent="-57150" algn="l" defTabSz="400050">
            <a:lnSpc>
              <a:spcPct val="90000"/>
            </a:lnSpc>
            <a:spcBef>
              <a:spcPct val="0"/>
            </a:spcBef>
            <a:spcAft>
              <a:spcPct val="15000"/>
            </a:spcAft>
            <a:buChar char="•"/>
          </a:pPr>
          <a:r>
            <a:rPr lang="vi-VN" sz="900" kern="1200" dirty="0">
              <a:latin typeface="Anaheim" panose="020B0604020202020204" charset="0"/>
            </a:rPr>
            <a:t>Tây Nguyên và các tỉnh miền núi phía Bắc như Hà Giang, Lai Châu, Điện Biên có kết quả học tập thấp hơn</a:t>
          </a:r>
          <a:r>
            <a:rPr lang="en-US" sz="900" kern="1200" dirty="0">
              <a:latin typeface="Anaheim" panose="020B0604020202020204" charset="0"/>
            </a:rPr>
            <a:t>.</a:t>
          </a:r>
        </a:p>
      </dsp:txBody>
      <dsp:txXfrm>
        <a:off x="906942" y="1017489"/>
        <a:ext cx="3165275" cy="924990"/>
      </dsp:txXfrm>
    </dsp:sp>
    <dsp:sp modelId="{5572EA07-0F28-4892-A23B-3CEAD9AD618D}">
      <dsp:nvSpPr>
        <dsp:cNvPr id="0" name=""/>
        <dsp:cNvSpPr/>
      </dsp:nvSpPr>
      <dsp:spPr>
        <a:xfrm>
          <a:off x="92499" y="1109988"/>
          <a:ext cx="814443" cy="739992"/>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76000" r="-76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0BC40A99-0B73-457D-88FC-BB99DAADCE33}">
      <dsp:nvSpPr>
        <dsp:cNvPr id="0" name=""/>
        <dsp:cNvSpPr/>
      </dsp:nvSpPr>
      <dsp:spPr>
        <a:xfrm>
          <a:off x="0" y="2034979"/>
          <a:ext cx="4072218" cy="924990"/>
        </a:xfrm>
        <a:prstGeom prst="roundRect">
          <a:avLst>
            <a:gd name="adj" fmla="val 10000"/>
          </a:avLst>
        </a:prstGeom>
        <a:gradFill rotWithShape="0">
          <a:gsLst>
            <a:gs pos="0">
              <a:schemeClr val="accent1">
                <a:alpha val="90000"/>
                <a:hueOff val="0"/>
                <a:satOff val="0"/>
                <a:lumOff val="0"/>
                <a:alphaOff val="-40000"/>
                <a:tint val="100000"/>
                <a:shade val="100000"/>
                <a:satMod val="130000"/>
              </a:schemeClr>
            </a:gs>
            <a:gs pos="100000">
              <a:schemeClr val="accent1">
                <a:alpha val="90000"/>
                <a:hueOff val="0"/>
                <a:satOff val="0"/>
                <a:lumOff val="0"/>
                <a:alphaOff val="-4000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vi-VN" sz="1200" b="1" kern="1200" dirty="0">
              <a:latin typeface="Anaheim" panose="020B0604020202020204" charset="0"/>
            </a:rPr>
            <a:t>Khuyến nghị cải thiện chất lượng giáo dục</a:t>
          </a:r>
          <a:endParaRPr lang="en-US" sz="1200" kern="1200" dirty="0">
            <a:latin typeface="Anaheim" panose="020B0604020202020204" charset="0"/>
          </a:endParaRPr>
        </a:p>
        <a:p>
          <a:pPr marL="57150" lvl="1" indent="-57150" algn="l" defTabSz="444500">
            <a:lnSpc>
              <a:spcPct val="90000"/>
            </a:lnSpc>
            <a:spcBef>
              <a:spcPct val="0"/>
            </a:spcBef>
            <a:spcAft>
              <a:spcPct val="15000"/>
            </a:spcAft>
            <a:buChar char="•"/>
          </a:pPr>
          <a:r>
            <a:rPr lang="en-US" sz="1000" kern="1200" dirty="0">
              <a:latin typeface="Anaheim" panose="020B0604020202020204" charset="0"/>
            </a:rPr>
            <a:t>Cải thiện </a:t>
          </a:r>
          <a:r>
            <a:rPr lang="en-US" sz="1000" kern="1200" dirty="0" err="1">
              <a:latin typeface="Anaheim" panose="020B0604020202020204" charset="0"/>
            </a:rPr>
            <a:t>kinh</a:t>
          </a:r>
          <a:r>
            <a:rPr lang="en-US" sz="1000" kern="1200" dirty="0">
              <a:latin typeface="Anaheim" panose="020B0604020202020204" charset="0"/>
            </a:rPr>
            <a:t> </a:t>
          </a:r>
          <a:r>
            <a:rPr lang="en-US" sz="1000" kern="1200" dirty="0" err="1">
              <a:latin typeface="Anaheim" panose="020B0604020202020204" charset="0"/>
            </a:rPr>
            <a:t>tế</a:t>
          </a:r>
          <a:r>
            <a:rPr lang="en-US" sz="1000" kern="1200" dirty="0">
              <a:latin typeface="Anaheim" panose="020B0604020202020204" charset="0"/>
            </a:rPr>
            <a:t>, </a:t>
          </a:r>
          <a:r>
            <a:rPr lang="vi-VN" sz="1000" kern="1200" dirty="0">
              <a:latin typeface="Anaheim" panose="020B0604020202020204" charset="0"/>
            </a:rPr>
            <a:t>tăng cường hỗ trợ</a:t>
          </a:r>
          <a:r>
            <a:rPr lang="en-US" sz="1000" kern="1200" dirty="0">
              <a:latin typeface="Anaheim" panose="020B0604020202020204" charset="0"/>
            </a:rPr>
            <a:t> </a:t>
          </a:r>
          <a:r>
            <a:rPr lang="en-US" sz="1000" kern="1200" dirty="0" err="1">
              <a:latin typeface="Anaheim" panose="020B0604020202020204" charset="0"/>
            </a:rPr>
            <a:t>khu</a:t>
          </a:r>
          <a:r>
            <a:rPr lang="en-US" sz="1000" kern="1200" dirty="0">
              <a:latin typeface="Anaheim" panose="020B0604020202020204" charset="0"/>
            </a:rPr>
            <a:t> </a:t>
          </a:r>
          <a:r>
            <a:rPr lang="en-US" sz="1000" kern="1200" dirty="0" err="1">
              <a:latin typeface="Anaheim" panose="020B0604020202020204" charset="0"/>
            </a:rPr>
            <a:t>vực</a:t>
          </a:r>
          <a:r>
            <a:rPr lang="en-US" sz="1000" kern="1200" dirty="0">
              <a:latin typeface="Anaheim" panose="020B0604020202020204" charset="0"/>
            </a:rPr>
            <a:t> </a:t>
          </a:r>
          <a:r>
            <a:rPr lang="en-US" sz="1000" kern="1200" dirty="0" err="1">
              <a:latin typeface="Anaheim" panose="020B0604020202020204" charset="0"/>
            </a:rPr>
            <a:t>có</a:t>
          </a:r>
          <a:r>
            <a:rPr lang="en-US" sz="1000" kern="1200" dirty="0">
              <a:latin typeface="Anaheim" panose="020B0604020202020204" charset="0"/>
            </a:rPr>
            <a:t> </a:t>
          </a:r>
          <a:r>
            <a:rPr lang="en-US" sz="1000" kern="1200" dirty="0" err="1">
              <a:latin typeface="Anaheim" panose="020B0604020202020204" charset="0"/>
            </a:rPr>
            <a:t>kết</a:t>
          </a:r>
          <a:r>
            <a:rPr lang="en-US" sz="1000" kern="1200" dirty="0">
              <a:latin typeface="Anaheim" panose="020B0604020202020204" charset="0"/>
            </a:rPr>
            <a:t> </a:t>
          </a:r>
          <a:r>
            <a:rPr lang="en-US" sz="1000" kern="1200" dirty="0" err="1">
              <a:latin typeface="Anaheim" panose="020B0604020202020204" charset="0"/>
            </a:rPr>
            <a:t>quả</a:t>
          </a:r>
          <a:r>
            <a:rPr lang="en-US" sz="1000" kern="1200" dirty="0">
              <a:latin typeface="Anaheim" panose="020B0604020202020204" charset="0"/>
            </a:rPr>
            <a:t> </a:t>
          </a:r>
          <a:r>
            <a:rPr lang="en-US" sz="1000" kern="1200" dirty="0" err="1">
              <a:latin typeface="Anaheim" panose="020B0604020202020204" charset="0"/>
            </a:rPr>
            <a:t>thi</a:t>
          </a:r>
          <a:r>
            <a:rPr lang="en-US" sz="1000" kern="1200" dirty="0">
              <a:latin typeface="Anaheim" panose="020B0604020202020204" charset="0"/>
            </a:rPr>
            <a:t> </a:t>
          </a:r>
          <a:r>
            <a:rPr lang="en-US" sz="1000" kern="1200" dirty="0" err="1">
              <a:latin typeface="Anaheim" panose="020B0604020202020204" charset="0"/>
            </a:rPr>
            <a:t>thấp</a:t>
          </a:r>
          <a:r>
            <a:rPr lang="en-US" sz="1000" kern="1200" dirty="0">
              <a:latin typeface="Anaheim" panose="020B0604020202020204" charset="0"/>
            </a:rPr>
            <a:t>.</a:t>
          </a:r>
        </a:p>
        <a:p>
          <a:pPr marL="57150" lvl="1" indent="-57150" algn="l" defTabSz="444500">
            <a:lnSpc>
              <a:spcPct val="90000"/>
            </a:lnSpc>
            <a:spcBef>
              <a:spcPct val="0"/>
            </a:spcBef>
            <a:spcAft>
              <a:spcPct val="15000"/>
            </a:spcAft>
            <a:buChar char="•"/>
          </a:pPr>
          <a:r>
            <a:rPr lang="en-US" sz="1000" kern="1200" dirty="0">
              <a:latin typeface="Anaheim" panose="020B0604020202020204" charset="0"/>
            </a:rPr>
            <a:t>N</a:t>
          </a:r>
          <a:r>
            <a:rPr lang="vi-VN" sz="1000" kern="1200" dirty="0">
              <a:latin typeface="Anaheim" panose="020B0604020202020204" charset="0"/>
            </a:rPr>
            <a:t>âng cao chất lượng giảng dạy môn Ngoại ngữ và các môn tự nhiên như Toán và Lí</a:t>
          </a:r>
          <a:r>
            <a:rPr lang="en-US" sz="1000" kern="1200" dirty="0">
              <a:latin typeface="Anaheim" panose="020B0604020202020204" charset="0"/>
            </a:rPr>
            <a:t>.</a:t>
          </a:r>
        </a:p>
      </dsp:txBody>
      <dsp:txXfrm>
        <a:off x="906942" y="2034979"/>
        <a:ext cx="3165275" cy="924990"/>
      </dsp:txXfrm>
    </dsp:sp>
    <dsp:sp modelId="{0C0304FD-008D-491E-97B7-690728745849}">
      <dsp:nvSpPr>
        <dsp:cNvPr id="0" name=""/>
        <dsp:cNvSpPr/>
      </dsp:nvSpPr>
      <dsp:spPr>
        <a:xfrm>
          <a:off x="92499" y="2124462"/>
          <a:ext cx="814443" cy="746023"/>
        </a:xfrm>
        <a:prstGeom prst="roundRect">
          <a:avLst>
            <a:gd name="adj" fmla="val 10000"/>
          </a:avLst>
        </a:prstGeom>
        <a:blipFill dpi="0" rotWithShape="1">
          <a:blip xmlns:r="http://schemas.openxmlformats.org/officeDocument/2006/relationships" r:embed="rId3"/>
          <a:srcRect/>
          <a:stretch>
            <a:fillRect l="13132" r="13132"/>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D18A7-19C6-4527-BA7F-9F295CC5E76D}">
      <dsp:nvSpPr>
        <dsp:cNvPr id="0" name=""/>
        <dsp:cNvSpPr/>
      </dsp:nvSpPr>
      <dsp:spPr>
        <a:xfrm rot="16200000">
          <a:off x="-119727" y="119727"/>
          <a:ext cx="1982711" cy="1743256"/>
        </a:xfrm>
        <a:prstGeom prst="flowChartManualOperati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0" rIns="95250" bIns="0" numCol="1" spcCol="1270" anchor="t" anchorCtr="0">
          <a:noAutofit/>
        </a:bodyPr>
        <a:lstStyle/>
        <a:p>
          <a:pPr marL="0" lvl="0" indent="0" algn="l" defTabSz="666750">
            <a:lnSpc>
              <a:spcPct val="90000"/>
            </a:lnSpc>
            <a:spcBef>
              <a:spcPct val="0"/>
            </a:spcBef>
            <a:spcAft>
              <a:spcPct val="35000"/>
            </a:spcAft>
            <a:buNone/>
          </a:pPr>
          <a:r>
            <a:rPr lang="en-US" sz="1500" b="1" kern="1200" dirty="0">
              <a:latin typeface="Anaheim" panose="020B0604020202020204" charset="0"/>
            </a:rPr>
            <a:t>S</a:t>
          </a:r>
          <a:r>
            <a:rPr lang="vi-VN" sz="1500" b="1" kern="1200" dirty="0">
              <a:latin typeface="Anaheim" panose="020B0604020202020204" charset="0"/>
            </a:rPr>
            <a:t>ố lượng học sinh giỏi</a:t>
          </a:r>
          <a:endParaRPr lang="en-US" sz="1500" kern="1200" dirty="0">
            <a:latin typeface="Anaheim" panose="020B0604020202020204" charset="0"/>
          </a:endParaRPr>
        </a:p>
        <a:p>
          <a:pPr marL="57150" lvl="1" indent="-57150" algn="l" defTabSz="488950">
            <a:lnSpc>
              <a:spcPct val="90000"/>
            </a:lnSpc>
            <a:spcBef>
              <a:spcPct val="0"/>
            </a:spcBef>
            <a:spcAft>
              <a:spcPct val="15000"/>
            </a:spcAft>
            <a:buChar char="•"/>
          </a:pPr>
          <a:r>
            <a:rPr lang="en-US" sz="1100" kern="1200" dirty="0">
              <a:latin typeface="Anaheim" panose="020B0604020202020204" charset="0"/>
            </a:rPr>
            <a:t> </a:t>
          </a:r>
          <a:r>
            <a:rPr lang="en-US" sz="1200" kern="1200" dirty="0">
              <a:latin typeface="Anaheim" panose="020B0604020202020204" charset="0"/>
            </a:rPr>
            <a:t>Đồng </a:t>
          </a:r>
          <a:r>
            <a:rPr lang="en-US" sz="1200" kern="1200" dirty="0" err="1">
              <a:latin typeface="Anaheim" panose="020B0604020202020204" charset="0"/>
            </a:rPr>
            <a:t>bằng</a:t>
          </a:r>
          <a:r>
            <a:rPr lang="en-US" sz="1200" kern="1200" dirty="0">
              <a:latin typeface="Anaheim" panose="020B0604020202020204" charset="0"/>
            </a:rPr>
            <a:t> </a:t>
          </a:r>
          <a:r>
            <a:rPr lang="en-US" sz="1200" kern="1200" dirty="0" err="1">
              <a:latin typeface="Anaheim" panose="020B0604020202020204" charset="0"/>
            </a:rPr>
            <a:t>sông</a:t>
          </a:r>
          <a:r>
            <a:rPr lang="en-US" sz="1200" kern="1200" dirty="0">
              <a:latin typeface="Anaheim" panose="020B0604020202020204" charset="0"/>
            </a:rPr>
            <a:t> </a:t>
          </a:r>
          <a:r>
            <a:rPr lang="en-US" sz="1200" kern="1200" dirty="0" err="1">
              <a:latin typeface="Anaheim" panose="020B0604020202020204" charset="0"/>
            </a:rPr>
            <a:t>Hồng</a:t>
          </a:r>
          <a:endParaRPr lang="en-US" sz="1200" kern="1200" dirty="0">
            <a:latin typeface="Anaheim" panose="020B0604020202020204" charset="0"/>
          </a:endParaRPr>
        </a:p>
        <a:p>
          <a:pPr marL="114300" lvl="1" indent="-114300" algn="l" defTabSz="533400">
            <a:lnSpc>
              <a:spcPct val="90000"/>
            </a:lnSpc>
            <a:spcBef>
              <a:spcPct val="0"/>
            </a:spcBef>
            <a:spcAft>
              <a:spcPct val="15000"/>
            </a:spcAft>
            <a:buChar char="•"/>
          </a:pPr>
          <a:r>
            <a:rPr lang="en-US" sz="1200" kern="1200" dirty="0">
              <a:latin typeface="Anaheim" panose="020B0604020202020204" charset="0"/>
            </a:rPr>
            <a:t>Thanh – </a:t>
          </a:r>
          <a:r>
            <a:rPr lang="en-US" sz="1200" kern="1200" dirty="0" err="1">
              <a:latin typeface="Anaheim" panose="020B0604020202020204" charset="0"/>
            </a:rPr>
            <a:t>Nghệ</a:t>
          </a:r>
          <a:r>
            <a:rPr lang="en-US" sz="1200" kern="1200" dirty="0">
              <a:latin typeface="Anaheim" panose="020B0604020202020204" charset="0"/>
            </a:rPr>
            <a:t> – </a:t>
          </a:r>
          <a:r>
            <a:rPr lang="en-US" sz="1200" kern="1200" dirty="0" err="1">
              <a:latin typeface="Anaheim" panose="020B0604020202020204" charset="0"/>
            </a:rPr>
            <a:t>Tĩnh</a:t>
          </a:r>
          <a:endParaRPr lang="en-US" sz="1200" kern="1200" dirty="0">
            <a:latin typeface="Anaheim" panose="020B0604020202020204" charset="0"/>
          </a:endParaRPr>
        </a:p>
        <a:p>
          <a:pPr marL="114300" lvl="1" indent="-114300" algn="l" defTabSz="533400">
            <a:lnSpc>
              <a:spcPct val="90000"/>
            </a:lnSpc>
            <a:spcBef>
              <a:spcPct val="0"/>
            </a:spcBef>
            <a:spcAft>
              <a:spcPct val="15000"/>
            </a:spcAft>
            <a:buChar char="•"/>
          </a:pPr>
          <a:r>
            <a:rPr lang="en-US" sz="1200" kern="1200" dirty="0" err="1">
              <a:latin typeface="Anaheim" panose="020B0604020202020204" charset="0"/>
            </a:rPr>
            <a:t>Môi</a:t>
          </a:r>
          <a:r>
            <a:rPr lang="en-US" sz="1200" kern="1200" dirty="0">
              <a:latin typeface="Anaheim" panose="020B0604020202020204" charset="0"/>
            </a:rPr>
            <a:t> </a:t>
          </a:r>
          <a:r>
            <a:rPr lang="en-US" sz="1200" kern="1200" dirty="0" err="1">
              <a:latin typeface="Anaheim" panose="020B0604020202020204" charset="0"/>
            </a:rPr>
            <a:t>trường</a:t>
          </a:r>
          <a:r>
            <a:rPr lang="en-US" sz="1200" kern="1200" dirty="0">
              <a:latin typeface="Anaheim" panose="020B0604020202020204" charset="0"/>
            </a:rPr>
            <a:t> </a:t>
          </a:r>
          <a:r>
            <a:rPr lang="en-US" sz="1200" kern="1200" dirty="0" err="1">
              <a:latin typeface="Anaheim" panose="020B0604020202020204" charset="0"/>
            </a:rPr>
            <a:t>học</a:t>
          </a:r>
          <a:r>
            <a:rPr lang="en-US" sz="1200" kern="1200" dirty="0">
              <a:latin typeface="Anaheim" panose="020B0604020202020204" charset="0"/>
            </a:rPr>
            <a:t> </a:t>
          </a:r>
          <a:r>
            <a:rPr lang="en-US" sz="1200" kern="1200" dirty="0" err="1">
              <a:latin typeface="Anaheim" panose="020B0604020202020204" charset="0"/>
            </a:rPr>
            <a:t>tập</a:t>
          </a:r>
          <a:r>
            <a:rPr lang="en-US" sz="1200" kern="1200" dirty="0">
              <a:latin typeface="Anaheim" panose="020B0604020202020204" charset="0"/>
            </a:rPr>
            <a:t> </a:t>
          </a:r>
          <a:r>
            <a:rPr lang="en-US" sz="1200" kern="1200" dirty="0" err="1">
              <a:latin typeface="Anaheim" panose="020B0604020202020204" charset="0"/>
            </a:rPr>
            <a:t>hiệu</a:t>
          </a:r>
          <a:r>
            <a:rPr lang="en-US" sz="1200" kern="1200" dirty="0">
              <a:latin typeface="Anaheim" panose="020B0604020202020204" charset="0"/>
            </a:rPr>
            <a:t> </a:t>
          </a:r>
          <a:r>
            <a:rPr lang="en-US" sz="1200" kern="1200" dirty="0" err="1">
              <a:latin typeface="Anaheim" panose="020B0604020202020204" charset="0"/>
            </a:rPr>
            <a:t>quả</a:t>
          </a:r>
          <a:endParaRPr lang="en-US" sz="1200" kern="1200" dirty="0">
            <a:latin typeface="Anaheim" panose="020B0604020202020204" charset="0"/>
          </a:endParaRPr>
        </a:p>
      </dsp:txBody>
      <dsp:txXfrm rot="5400000">
        <a:off x="1" y="396541"/>
        <a:ext cx="1743256" cy="1189627"/>
      </dsp:txXfrm>
    </dsp:sp>
    <dsp:sp modelId="{9455B087-FA1A-4240-9F21-7A4D3806E2C3}">
      <dsp:nvSpPr>
        <dsp:cNvPr id="0" name=""/>
        <dsp:cNvSpPr/>
      </dsp:nvSpPr>
      <dsp:spPr>
        <a:xfrm rot="16200000">
          <a:off x="1754944" y="119727"/>
          <a:ext cx="1982711" cy="1743256"/>
        </a:xfrm>
        <a:prstGeom prst="flowChartManualOperati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76200" bIns="0" numCol="1" spcCol="1270" anchor="t" anchorCtr="0">
          <a:noAutofit/>
        </a:bodyPr>
        <a:lstStyle/>
        <a:p>
          <a:pPr marL="0" lvl="0" indent="0" algn="l" defTabSz="533400">
            <a:lnSpc>
              <a:spcPct val="90000"/>
            </a:lnSpc>
            <a:spcBef>
              <a:spcPct val="0"/>
            </a:spcBef>
            <a:spcAft>
              <a:spcPct val="35000"/>
            </a:spcAft>
            <a:buNone/>
          </a:pPr>
          <a:r>
            <a:rPr lang="en-US" sz="1200" b="1" kern="1200" dirty="0" err="1">
              <a:latin typeface="Anaheim" panose="020B0604020202020204" charset="0"/>
            </a:rPr>
            <a:t>Sự</a:t>
          </a:r>
          <a:r>
            <a:rPr lang="en-US" sz="1200" b="1" kern="1200" dirty="0">
              <a:latin typeface="Anaheim" panose="020B0604020202020204" charset="0"/>
            </a:rPr>
            <a:t> k</a:t>
          </a:r>
          <a:r>
            <a:rPr lang="vi-VN" sz="1200" b="1" kern="1200" dirty="0">
              <a:latin typeface="Anaheim" panose="020B0604020202020204" charset="0"/>
            </a:rPr>
            <a:t>hông đồng đều v</a:t>
          </a:r>
          <a:r>
            <a:rPr lang="en-US" sz="1200" b="1" kern="1200" dirty="0">
              <a:latin typeface="Anaheim" panose="020B0604020202020204" charset="0"/>
            </a:rPr>
            <a:t>ề</a:t>
          </a:r>
          <a:r>
            <a:rPr lang="vi-VN" sz="1200" b="1" kern="1200" dirty="0">
              <a:latin typeface="Anaheim" panose="020B0604020202020204" charset="0"/>
            </a:rPr>
            <a:t> chất lượng giáo dục</a:t>
          </a:r>
          <a:endParaRPr lang="en-US" sz="1200" kern="1200" dirty="0">
            <a:latin typeface="Anaheim" panose="020B0604020202020204" charset="0"/>
          </a:endParaRPr>
        </a:p>
        <a:p>
          <a:pPr marL="114300" lvl="1" indent="-114300" algn="l" defTabSz="533400">
            <a:lnSpc>
              <a:spcPct val="90000"/>
            </a:lnSpc>
            <a:spcBef>
              <a:spcPct val="0"/>
            </a:spcBef>
            <a:spcAft>
              <a:spcPct val="15000"/>
            </a:spcAft>
            <a:buChar char="•"/>
          </a:pPr>
          <a:r>
            <a:rPr lang="en-US" sz="1200" kern="1200" dirty="0">
              <a:latin typeface="Anaheim" panose="020B0604020202020204" charset="0"/>
            </a:rPr>
            <a:t> </a:t>
          </a:r>
          <a:r>
            <a:rPr lang="en-US" sz="1200" kern="1200" dirty="0" err="1">
              <a:latin typeface="Anaheim" panose="020B0604020202020204" charset="0"/>
            </a:rPr>
            <a:t>Các</a:t>
          </a:r>
          <a:r>
            <a:rPr lang="en-US" sz="1200" kern="1200" dirty="0">
              <a:latin typeface="Anaheim" panose="020B0604020202020204" charset="0"/>
            </a:rPr>
            <a:t> </a:t>
          </a:r>
          <a:r>
            <a:rPr lang="en-US" sz="1200" kern="1200" dirty="0" err="1">
              <a:latin typeface="Anaheim" panose="020B0604020202020204" charset="0"/>
            </a:rPr>
            <a:t>tỉnh</a:t>
          </a:r>
          <a:r>
            <a:rPr lang="en-US" sz="1200" kern="1200" dirty="0">
              <a:latin typeface="Anaheim" panose="020B0604020202020204" charset="0"/>
            </a:rPr>
            <a:t> </a:t>
          </a:r>
          <a:r>
            <a:rPr lang="en-US" sz="1200" kern="1200" dirty="0" err="1">
              <a:latin typeface="Anaheim" panose="020B0604020202020204" charset="0"/>
            </a:rPr>
            <a:t>miền</a:t>
          </a:r>
          <a:r>
            <a:rPr lang="en-US" sz="1200" kern="1200" dirty="0">
              <a:latin typeface="Anaheim" panose="020B0604020202020204" charset="0"/>
            </a:rPr>
            <a:t> Trung </a:t>
          </a:r>
          <a:r>
            <a:rPr lang="en-US" sz="1200" kern="1200" dirty="0" err="1">
              <a:latin typeface="Anaheim" panose="020B0604020202020204" charset="0"/>
            </a:rPr>
            <a:t>và</a:t>
          </a:r>
          <a:r>
            <a:rPr lang="en-US" sz="1200" kern="1200" dirty="0">
              <a:latin typeface="Anaheim" panose="020B0604020202020204" charset="0"/>
            </a:rPr>
            <a:t> </a:t>
          </a:r>
          <a:r>
            <a:rPr lang="en-US" sz="1200" kern="1200" dirty="0" err="1">
              <a:latin typeface="Anaheim" panose="020B0604020202020204" charset="0"/>
            </a:rPr>
            <a:t>miền</a:t>
          </a:r>
          <a:r>
            <a:rPr lang="en-US" sz="1200" kern="1200" dirty="0">
              <a:latin typeface="Anaheim" panose="020B0604020202020204" charset="0"/>
            </a:rPr>
            <a:t> Nam</a:t>
          </a:r>
        </a:p>
        <a:p>
          <a:pPr marL="114300" lvl="1" indent="-114300" algn="l" defTabSz="533400">
            <a:lnSpc>
              <a:spcPct val="90000"/>
            </a:lnSpc>
            <a:spcBef>
              <a:spcPct val="0"/>
            </a:spcBef>
            <a:spcAft>
              <a:spcPct val="15000"/>
            </a:spcAft>
            <a:buChar char="•"/>
          </a:pPr>
          <a:r>
            <a:rPr lang="en-US" sz="1200" kern="1200" dirty="0">
              <a:latin typeface="Anaheim" panose="020B0604020202020204" charset="0"/>
            </a:rPr>
            <a:t> </a:t>
          </a:r>
          <a:r>
            <a:rPr lang="en-US" sz="1200" kern="1200" dirty="0" err="1">
              <a:latin typeface="Anaheim" panose="020B0604020202020204" charset="0"/>
            </a:rPr>
            <a:t>Cần</a:t>
          </a:r>
          <a:r>
            <a:rPr lang="en-US" sz="1200" kern="1200" dirty="0">
              <a:latin typeface="Anaheim" panose="020B0604020202020204" charset="0"/>
            </a:rPr>
            <a:t> </a:t>
          </a:r>
          <a:r>
            <a:rPr lang="en-US" sz="1200" kern="1200" dirty="0" err="1">
              <a:latin typeface="Anaheim" panose="020B0604020202020204" charset="0"/>
            </a:rPr>
            <a:t>đầu</a:t>
          </a:r>
          <a:r>
            <a:rPr lang="en-US" sz="1200" kern="1200" dirty="0">
              <a:latin typeface="Anaheim" panose="020B0604020202020204" charset="0"/>
            </a:rPr>
            <a:t> </a:t>
          </a:r>
          <a:r>
            <a:rPr lang="en-US" sz="1200" kern="1200" dirty="0" err="1">
              <a:latin typeface="Anaheim" panose="020B0604020202020204" charset="0"/>
            </a:rPr>
            <a:t>tư</a:t>
          </a:r>
          <a:r>
            <a:rPr lang="en-US" sz="1200" kern="1200" dirty="0">
              <a:latin typeface="Anaheim" panose="020B0604020202020204" charset="0"/>
            </a:rPr>
            <a:t> </a:t>
          </a:r>
          <a:r>
            <a:rPr lang="vi-VN" sz="1200" kern="1200" dirty="0">
              <a:latin typeface="Anaheim" panose="020B0604020202020204" charset="0"/>
            </a:rPr>
            <a:t>cải thiện chất lượng giáo dục</a:t>
          </a:r>
          <a:endParaRPr lang="en-US" sz="1200" kern="1200" dirty="0">
            <a:latin typeface="Anaheim" panose="020B0604020202020204" charset="0"/>
          </a:endParaRPr>
        </a:p>
      </dsp:txBody>
      <dsp:txXfrm rot="5400000">
        <a:off x="1874672" y="396541"/>
        <a:ext cx="1743256" cy="1189627"/>
      </dsp:txXfrm>
    </dsp:sp>
    <dsp:sp modelId="{08B956FC-677A-4A53-9162-E84B36124431}">
      <dsp:nvSpPr>
        <dsp:cNvPr id="0" name=""/>
        <dsp:cNvSpPr/>
      </dsp:nvSpPr>
      <dsp:spPr>
        <a:xfrm rot="16200000">
          <a:off x="3629615" y="119727"/>
          <a:ext cx="1982711" cy="1743256"/>
        </a:xfrm>
        <a:prstGeom prst="flowChartManualOperati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0" rIns="88900" bIns="0" numCol="1" spcCol="1270" anchor="t" anchorCtr="0">
          <a:noAutofit/>
        </a:bodyPr>
        <a:lstStyle/>
        <a:p>
          <a:pPr marL="0" lvl="0" indent="0" algn="l" defTabSz="622300">
            <a:lnSpc>
              <a:spcPct val="90000"/>
            </a:lnSpc>
            <a:spcBef>
              <a:spcPct val="0"/>
            </a:spcBef>
            <a:spcAft>
              <a:spcPct val="35000"/>
            </a:spcAft>
            <a:buNone/>
          </a:pPr>
          <a:r>
            <a:rPr lang="en-US" sz="1400" b="1" kern="1200" dirty="0" err="1">
              <a:latin typeface="Anaheim" panose="020B0604020202020204" charset="0"/>
            </a:rPr>
            <a:t>Mức</a:t>
          </a:r>
          <a:r>
            <a:rPr lang="en-US" sz="1400" b="1" kern="1200" dirty="0">
              <a:latin typeface="Anaheim" panose="020B0604020202020204" charset="0"/>
            </a:rPr>
            <a:t> </a:t>
          </a:r>
          <a:r>
            <a:rPr lang="en-US" sz="1400" b="1" kern="1200" dirty="0" err="1">
              <a:latin typeface="Anaheim" panose="020B0604020202020204" charset="0"/>
            </a:rPr>
            <a:t>độ</a:t>
          </a:r>
          <a:r>
            <a:rPr lang="en-US" sz="1400" b="1" kern="1200" dirty="0">
              <a:latin typeface="Anaheim" panose="020B0604020202020204" charset="0"/>
            </a:rPr>
            <a:t> </a:t>
          </a:r>
          <a:r>
            <a:rPr lang="en-US" sz="1400" b="1" kern="1200" dirty="0" err="1">
              <a:latin typeface="Anaheim" panose="020B0604020202020204" charset="0"/>
            </a:rPr>
            <a:t>ổn</a:t>
          </a:r>
          <a:r>
            <a:rPr lang="en-US" sz="1400" b="1" kern="1200" dirty="0">
              <a:latin typeface="Anaheim" panose="020B0604020202020204" charset="0"/>
            </a:rPr>
            <a:t> </a:t>
          </a:r>
          <a:r>
            <a:rPr lang="en-US" sz="1400" b="1" kern="1200" dirty="0" err="1">
              <a:latin typeface="Anaheim" panose="020B0604020202020204" charset="0"/>
            </a:rPr>
            <a:t>định</a:t>
          </a:r>
          <a:endParaRPr lang="en-US" sz="1400" kern="1200" dirty="0">
            <a:latin typeface="Anaheim" panose="020B0604020202020204" charset="0"/>
          </a:endParaRPr>
        </a:p>
        <a:p>
          <a:pPr marL="114300" lvl="1" indent="-114300" algn="l" defTabSz="533400">
            <a:lnSpc>
              <a:spcPct val="90000"/>
            </a:lnSpc>
            <a:spcBef>
              <a:spcPct val="0"/>
            </a:spcBef>
            <a:spcAft>
              <a:spcPct val="15000"/>
            </a:spcAft>
            <a:buChar char="•"/>
          </a:pPr>
          <a:r>
            <a:rPr lang="en-US" sz="1200" kern="1200" dirty="0" err="1">
              <a:latin typeface="Anaheim" panose="020B0604020202020204" charset="0"/>
            </a:rPr>
            <a:t>Miền</a:t>
          </a:r>
          <a:r>
            <a:rPr lang="en-US" sz="1200" kern="1200" dirty="0">
              <a:latin typeface="Anaheim" panose="020B0604020202020204" charset="0"/>
            </a:rPr>
            <a:t> </a:t>
          </a:r>
          <a:r>
            <a:rPr lang="en-US" sz="1200" kern="1200" dirty="0" err="1">
              <a:latin typeface="Anaheim" panose="020B0604020202020204" charset="0"/>
            </a:rPr>
            <a:t>Bắc</a:t>
          </a:r>
          <a:r>
            <a:rPr lang="en-US" sz="1200" kern="1200" dirty="0">
              <a:latin typeface="Anaheim" panose="020B0604020202020204" charset="0"/>
            </a:rPr>
            <a:t> </a:t>
          </a:r>
          <a:r>
            <a:rPr lang="en-US" sz="1200" kern="1200" dirty="0" err="1">
              <a:latin typeface="Anaheim" panose="020B0604020202020204" charset="0"/>
            </a:rPr>
            <a:t>có</a:t>
          </a:r>
          <a:r>
            <a:rPr lang="en-US" sz="1200" kern="1200" dirty="0">
              <a:latin typeface="Anaheim" panose="020B0604020202020204" charset="0"/>
            </a:rPr>
            <a:t> </a:t>
          </a:r>
          <a:r>
            <a:rPr lang="en-US" sz="1200" kern="1200" dirty="0" err="1">
              <a:latin typeface="Anaheim" panose="020B0604020202020204" charset="0"/>
            </a:rPr>
            <a:t>độ</a:t>
          </a:r>
          <a:r>
            <a:rPr lang="en-US" sz="1200" kern="1200" dirty="0">
              <a:latin typeface="Anaheim" panose="020B0604020202020204" charset="0"/>
            </a:rPr>
            <a:t> </a:t>
          </a:r>
          <a:r>
            <a:rPr lang="en-US" sz="1200" kern="1200" dirty="0" err="1">
              <a:latin typeface="Anaheim" panose="020B0604020202020204" charset="0"/>
            </a:rPr>
            <a:t>lệch</a:t>
          </a:r>
          <a:r>
            <a:rPr lang="en-US" sz="1200" kern="1200" dirty="0">
              <a:latin typeface="Anaheim" panose="020B0604020202020204" charset="0"/>
            </a:rPr>
            <a:t> </a:t>
          </a:r>
          <a:r>
            <a:rPr lang="en-US" sz="1200" kern="1200" dirty="0" err="1">
              <a:latin typeface="Anaheim" panose="020B0604020202020204" charset="0"/>
            </a:rPr>
            <a:t>chuẩn</a:t>
          </a:r>
          <a:r>
            <a:rPr lang="en-US" sz="1200" kern="1200" dirty="0">
              <a:latin typeface="Anaheim" panose="020B0604020202020204" charset="0"/>
            </a:rPr>
            <a:t> </a:t>
          </a:r>
          <a:r>
            <a:rPr lang="en-US" sz="1200" kern="1200" dirty="0" err="1">
              <a:latin typeface="Anaheim" panose="020B0604020202020204" charset="0"/>
            </a:rPr>
            <a:t>thấp</a:t>
          </a:r>
          <a:endParaRPr lang="en-US" sz="1200" kern="1200" dirty="0">
            <a:latin typeface="Anaheim" panose="020B0604020202020204" charset="0"/>
          </a:endParaRPr>
        </a:p>
        <a:p>
          <a:pPr marL="114300" lvl="1" indent="-114300" algn="l" defTabSz="533400">
            <a:lnSpc>
              <a:spcPct val="90000"/>
            </a:lnSpc>
            <a:spcBef>
              <a:spcPct val="0"/>
            </a:spcBef>
            <a:spcAft>
              <a:spcPct val="15000"/>
            </a:spcAft>
            <a:buChar char="•"/>
          </a:pPr>
          <a:r>
            <a:rPr lang="en-US" sz="1200" kern="1200" dirty="0" err="1">
              <a:latin typeface="Anaheim" panose="020B0604020202020204" charset="0"/>
            </a:rPr>
            <a:t>Miền</a:t>
          </a:r>
          <a:r>
            <a:rPr lang="en-US" sz="1200" kern="1200" dirty="0">
              <a:latin typeface="Anaheim" panose="020B0604020202020204" charset="0"/>
            </a:rPr>
            <a:t> Trung </a:t>
          </a:r>
          <a:r>
            <a:rPr lang="en-US" sz="1200" kern="1200" dirty="0" err="1">
              <a:latin typeface="Anaheim" panose="020B0604020202020204" charset="0"/>
            </a:rPr>
            <a:t>và</a:t>
          </a:r>
          <a:r>
            <a:rPr lang="en-US" sz="1200" kern="1200" dirty="0">
              <a:latin typeface="Anaheim" panose="020B0604020202020204" charset="0"/>
            </a:rPr>
            <a:t> </a:t>
          </a:r>
          <a:r>
            <a:rPr lang="en-US" sz="1200" kern="1200" dirty="0" err="1">
              <a:latin typeface="Anaheim" panose="020B0604020202020204" charset="0"/>
            </a:rPr>
            <a:t>miền</a:t>
          </a:r>
          <a:r>
            <a:rPr lang="en-US" sz="1200" kern="1200" dirty="0">
              <a:latin typeface="Anaheim" panose="020B0604020202020204" charset="0"/>
            </a:rPr>
            <a:t> Nam </a:t>
          </a:r>
          <a:r>
            <a:rPr lang="en-US" sz="1200" kern="1200" dirty="0" err="1">
              <a:latin typeface="Anaheim" panose="020B0604020202020204" charset="0"/>
            </a:rPr>
            <a:t>có</a:t>
          </a:r>
          <a:r>
            <a:rPr lang="en-US" sz="1200" kern="1200" dirty="0">
              <a:latin typeface="Anaheim" panose="020B0604020202020204" charset="0"/>
            </a:rPr>
            <a:t> </a:t>
          </a:r>
          <a:r>
            <a:rPr lang="en-US" sz="1200" kern="1200" dirty="0" err="1">
              <a:latin typeface="Anaheim" panose="020B0604020202020204" charset="0"/>
            </a:rPr>
            <a:t>sự</a:t>
          </a:r>
          <a:r>
            <a:rPr lang="en-US" sz="1200" kern="1200" dirty="0">
              <a:latin typeface="Anaheim" panose="020B0604020202020204" charset="0"/>
            </a:rPr>
            <a:t> </a:t>
          </a:r>
          <a:r>
            <a:rPr lang="en-US" sz="1200" kern="1200" dirty="0" err="1">
              <a:latin typeface="Anaheim" panose="020B0604020202020204" charset="0"/>
            </a:rPr>
            <a:t>biến</a:t>
          </a:r>
          <a:r>
            <a:rPr lang="en-US" sz="1200" kern="1200" dirty="0">
              <a:latin typeface="Anaheim" panose="020B0604020202020204" charset="0"/>
            </a:rPr>
            <a:t> </a:t>
          </a:r>
          <a:r>
            <a:rPr lang="en-US" sz="1200" kern="1200" dirty="0" err="1">
              <a:latin typeface="Anaheim" panose="020B0604020202020204" charset="0"/>
            </a:rPr>
            <a:t>động</a:t>
          </a:r>
          <a:r>
            <a:rPr lang="en-US" sz="1200" kern="1200" dirty="0">
              <a:latin typeface="Anaheim" panose="020B0604020202020204" charset="0"/>
            </a:rPr>
            <a:t> </a:t>
          </a:r>
          <a:r>
            <a:rPr lang="en-US" sz="1200" kern="1200" dirty="0" err="1">
              <a:latin typeface="Anaheim" panose="020B0604020202020204" charset="0"/>
            </a:rPr>
            <a:t>lớn</a:t>
          </a:r>
          <a:endParaRPr lang="en-US" sz="1200" kern="1200" dirty="0">
            <a:latin typeface="Anaheim" panose="020B0604020202020204" charset="0"/>
          </a:endParaRPr>
        </a:p>
      </dsp:txBody>
      <dsp:txXfrm rot="5400000">
        <a:off x="3749343" y="396541"/>
        <a:ext cx="1743256" cy="11896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D07B16-83CE-4D19-973F-D3135A257718}">
      <dsp:nvSpPr>
        <dsp:cNvPr id="0" name=""/>
        <dsp:cNvSpPr/>
      </dsp:nvSpPr>
      <dsp:spPr>
        <a:xfrm rot="5400000">
          <a:off x="-171490" y="174556"/>
          <a:ext cx="1143268" cy="800287"/>
        </a:xfrm>
        <a:prstGeom prst="chevron">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Anaheim" panose="020B0604020202020204" charset="0"/>
            </a:rPr>
            <a:t>Điểm </a:t>
          </a:r>
        </a:p>
        <a:p>
          <a:pPr marL="0" lvl="0" indent="0" algn="ctr" defTabSz="488950">
            <a:lnSpc>
              <a:spcPct val="90000"/>
            </a:lnSpc>
            <a:spcBef>
              <a:spcPct val="0"/>
            </a:spcBef>
            <a:spcAft>
              <a:spcPct val="35000"/>
            </a:spcAft>
            <a:buNone/>
          </a:pPr>
          <a:r>
            <a:rPr lang="en-US" sz="1100" b="1" kern="1200" dirty="0" err="1">
              <a:solidFill>
                <a:schemeClr val="bg1"/>
              </a:solidFill>
              <a:latin typeface="Anaheim" panose="020B0604020202020204" charset="0"/>
            </a:rPr>
            <a:t>trung</a:t>
          </a:r>
          <a:r>
            <a:rPr lang="en-US" sz="1100" b="1" kern="1200" dirty="0">
              <a:solidFill>
                <a:schemeClr val="bg1"/>
              </a:solidFill>
              <a:latin typeface="Anaheim" panose="020B0604020202020204" charset="0"/>
            </a:rPr>
            <a:t> </a:t>
          </a:r>
          <a:r>
            <a:rPr lang="en-US" sz="1100" b="1" kern="1200" dirty="0" err="1">
              <a:solidFill>
                <a:schemeClr val="bg1"/>
              </a:solidFill>
              <a:latin typeface="Anaheim" panose="020B0604020202020204" charset="0"/>
            </a:rPr>
            <a:t>bình</a:t>
          </a:r>
          <a:endParaRPr lang="en-US" sz="1100" kern="1200" dirty="0">
            <a:solidFill>
              <a:schemeClr val="bg1"/>
            </a:solidFill>
            <a:latin typeface="Anaheim" panose="020B0604020202020204" charset="0"/>
          </a:endParaRPr>
        </a:p>
      </dsp:txBody>
      <dsp:txXfrm rot="-5400000">
        <a:off x="1" y="403210"/>
        <a:ext cx="800287" cy="342981"/>
      </dsp:txXfrm>
    </dsp:sp>
    <dsp:sp modelId="{C7F3B2DC-2C65-4A31-B91E-3FCB044651F9}">
      <dsp:nvSpPr>
        <dsp:cNvPr id="0" name=""/>
        <dsp:cNvSpPr/>
      </dsp:nvSpPr>
      <dsp:spPr>
        <a:xfrm rot="5400000">
          <a:off x="1633742" y="-833454"/>
          <a:ext cx="743515" cy="2410425"/>
        </a:xfrm>
        <a:prstGeom prst="round2Same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Char char="•"/>
          </a:pPr>
          <a:r>
            <a:rPr lang="en-US" sz="1700" kern="1200" dirty="0">
              <a:solidFill>
                <a:schemeClr val="bg2"/>
              </a:solidFill>
              <a:latin typeface="Anaheim" panose="020B0604020202020204" charset="0"/>
            </a:rPr>
            <a:t>Duy </a:t>
          </a:r>
          <a:r>
            <a:rPr lang="en-US" sz="1700" kern="1200" dirty="0" err="1">
              <a:solidFill>
                <a:schemeClr val="bg2"/>
              </a:solidFill>
              <a:latin typeface="Anaheim" panose="020B0604020202020204" charset="0"/>
            </a:rPr>
            <a:t>trì</a:t>
          </a:r>
          <a:r>
            <a:rPr lang="en-US" sz="1700" kern="1200" dirty="0">
              <a:solidFill>
                <a:schemeClr val="bg2"/>
              </a:solidFill>
              <a:latin typeface="Anaheim" panose="020B0604020202020204" charset="0"/>
            </a:rPr>
            <a:t> ở </a:t>
          </a:r>
          <a:r>
            <a:rPr lang="en-US" sz="1700" kern="1200" dirty="0" err="1">
              <a:solidFill>
                <a:schemeClr val="bg2"/>
              </a:solidFill>
              <a:latin typeface="Anaheim" panose="020B0604020202020204" charset="0"/>
            </a:rPr>
            <a:t>mức</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ổn</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định</a:t>
          </a:r>
          <a:endParaRPr lang="en-US" sz="1700" kern="1200" dirty="0">
            <a:solidFill>
              <a:schemeClr val="bg2"/>
            </a:solidFill>
            <a:latin typeface="Anaheim" panose="020B0604020202020204" charset="0"/>
          </a:endParaRPr>
        </a:p>
      </dsp:txBody>
      <dsp:txXfrm rot="-5400000">
        <a:off x="800288" y="36295"/>
        <a:ext cx="2374130" cy="670925"/>
      </dsp:txXfrm>
    </dsp:sp>
    <dsp:sp modelId="{7F79E79E-73B5-40C5-9597-294B4D12BFEC}">
      <dsp:nvSpPr>
        <dsp:cNvPr id="0" name=""/>
        <dsp:cNvSpPr/>
      </dsp:nvSpPr>
      <dsp:spPr>
        <a:xfrm rot="5400000">
          <a:off x="-171490" y="1115834"/>
          <a:ext cx="1143268" cy="800287"/>
        </a:xfrm>
        <a:prstGeom prst="chevron">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err="1">
              <a:solidFill>
                <a:schemeClr val="bg1"/>
              </a:solidFill>
              <a:latin typeface="Anaheim" panose="020B0604020202020204" charset="0"/>
            </a:rPr>
            <a:t>Mức</a:t>
          </a:r>
          <a:r>
            <a:rPr lang="en-US" sz="1100" b="1" kern="1200" dirty="0">
              <a:solidFill>
                <a:schemeClr val="bg1"/>
              </a:solidFill>
              <a:latin typeface="Anaheim" panose="020B0604020202020204" charset="0"/>
            </a:rPr>
            <a:t> </a:t>
          </a:r>
          <a:r>
            <a:rPr lang="en-US" sz="1100" b="1" kern="1200" dirty="0" err="1">
              <a:solidFill>
                <a:schemeClr val="bg1"/>
              </a:solidFill>
              <a:latin typeface="Anaheim" panose="020B0604020202020204" charset="0"/>
            </a:rPr>
            <a:t>độ</a:t>
          </a:r>
          <a:r>
            <a:rPr lang="en-US" sz="1100" b="1" kern="1200" dirty="0">
              <a:solidFill>
                <a:schemeClr val="bg1"/>
              </a:solidFill>
              <a:latin typeface="Anaheim" panose="020B0604020202020204" charset="0"/>
            </a:rPr>
            <a:t> </a:t>
          </a:r>
        </a:p>
        <a:p>
          <a:pPr marL="0" lvl="0" indent="0" algn="ctr" defTabSz="488950">
            <a:lnSpc>
              <a:spcPct val="90000"/>
            </a:lnSpc>
            <a:spcBef>
              <a:spcPct val="0"/>
            </a:spcBef>
            <a:spcAft>
              <a:spcPct val="35000"/>
            </a:spcAft>
            <a:buNone/>
          </a:pPr>
          <a:r>
            <a:rPr lang="en-US" sz="1100" b="1" kern="1200" dirty="0" err="1">
              <a:solidFill>
                <a:schemeClr val="bg1"/>
              </a:solidFill>
              <a:latin typeface="Anaheim" panose="020B0604020202020204" charset="0"/>
            </a:rPr>
            <a:t>phân</a:t>
          </a:r>
          <a:r>
            <a:rPr lang="en-US" sz="1100" b="1" kern="1200" dirty="0">
              <a:solidFill>
                <a:schemeClr val="bg1"/>
              </a:solidFill>
              <a:latin typeface="Anaheim" panose="020B0604020202020204" charset="0"/>
            </a:rPr>
            <a:t> tán</a:t>
          </a:r>
          <a:endParaRPr lang="en-US" sz="1100" kern="1200" dirty="0">
            <a:solidFill>
              <a:schemeClr val="bg1"/>
            </a:solidFill>
            <a:latin typeface="Anaheim" panose="020B0604020202020204" charset="0"/>
          </a:endParaRPr>
        </a:p>
      </dsp:txBody>
      <dsp:txXfrm rot="-5400000">
        <a:off x="1" y="1344488"/>
        <a:ext cx="800287" cy="342981"/>
      </dsp:txXfrm>
    </dsp:sp>
    <dsp:sp modelId="{CFA4A2B2-7729-4FA6-A76E-155F51CF7B03}">
      <dsp:nvSpPr>
        <dsp:cNvPr id="0" name=""/>
        <dsp:cNvSpPr/>
      </dsp:nvSpPr>
      <dsp:spPr>
        <a:xfrm rot="5400000">
          <a:off x="1633938" y="110693"/>
          <a:ext cx="743124" cy="2410425"/>
        </a:xfrm>
        <a:prstGeom prst="round2Same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Char char="•"/>
          </a:pPr>
          <a:r>
            <a:rPr lang="en-US" sz="1700" kern="1200" dirty="0" err="1">
              <a:solidFill>
                <a:schemeClr val="bg2"/>
              </a:solidFill>
              <a:latin typeface="Anaheim" panose="020B0604020202020204" charset="0"/>
            </a:rPr>
            <a:t>Không</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có</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sự</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thay</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đổi</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lớn</a:t>
          </a:r>
          <a:endParaRPr lang="en-US" sz="1700" kern="1200" dirty="0">
            <a:solidFill>
              <a:schemeClr val="bg2"/>
            </a:solidFill>
            <a:latin typeface="Anaheim" panose="020B0604020202020204" charset="0"/>
          </a:endParaRPr>
        </a:p>
      </dsp:txBody>
      <dsp:txXfrm rot="-5400000">
        <a:off x="800288" y="980619"/>
        <a:ext cx="2374149" cy="670572"/>
      </dsp:txXfrm>
    </dsp:sp>
    <dsp:sp modelId="{F4D9A5EA-93C5-4B84-BC7C-FE53A76A265A}">
      <dsp:nvSpPr>
        <dsp:cNvPr id="0" name=""/>
        <dsp:cNvSpPr/>
      </dsp:nvSpPr>
      <dsp:spPr>
        <a:xfrm rot="5400000">
          <a:off x="-171490" y="2057112"/>
          <a:ext cx="1143268" cy="800287"/>
        </a:xfrm>
        <a:prstGeom prst="chevron">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vi-VN" sz="1200" b="1" kern="1200" dirty="0">
              <a:solidFill>
                <a:schemeClr val="bg1"/>
              </a:solidFill>
              <a:latin typeface="Anaheim" panose="020B0604020202020204" charset="0"/>
            </a:rPr>
            <a:t>Chất lượng học tập</a:t>
          </a:r>
          <a:endParaRPr lang="en-US" sz="1200" kern="1200" dirty="0">
            <a:solidFill>
              <a:schemeClr val="bg1"/>
            </a:solidFill>
            <a:latin typeface="Anaheim" panose="020B0604020202020204" charset="0"/>
          </a:endParaRPr>
        </a:p>
      </dsp:txBody>
      <dsp:txXfrm rot="-5400000">
        <a:off x="1" y="2285766"/>
        <a:ext cx="800287" cy="342981"/>
      </dsp:txXfrm>
    </dsp:sp>
    <dsp:sp modelId="{A2957B9D-C487-4F5D-8556-0ADF4A7107D8}">
      <dsp:nvSpPr>
        <dsp:cNvPr id="0" name=""/>
        <dsp:cNvSpPr/>
      </dsp:nvSpPr>
      <dsp:spPr>
        <a:xfrm rot="5400000">
          <a:off x="1633938" y="1051972"/>
          <a:ext cx="743124" cy="2410425"/>
        </a:xfrm>
        <a:prstGeom prst="round2Same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Char char="•"/>
          </a:pPr>
          <a:r>
            <a:rPr lang="en-US" sz="1700" kern="1200" dirty="0" err="1">
              <a:solidFill>
                <a:schemeClr val="bg2"/>
              </a:solidFill>
              <a:latin typeface="Anaheim" panose="020B0604020202020204" charset="0"/>
            </a:rPr>
            <a:t>Cần</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nâng</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cao</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mức</a:t>
          </a:r>
          <a:r>
            <a:rPr lang="en-US" sz="1700" kern="1200" dirty="0">
              <a:solidFill>
                <a:schemeClr val="bg2"/>
              </a:solidFill>
              <a:latin typeface="Anaheim" panose="020B0604020202020204" charset="0"/>
            </a:rPr>
            <a:t> điểm </a:t>
          </a:r>
          <a:r>
            <a:rPr lang="en-US" sz="1700" kern="1200" dirty="0" err="1">
              <a:solidFill>
                <a:schemeClr val="bg2"/>
              </a:solidFill>
              <a:latin typeface="Anaheim" panose="020B0604020202020204" charset="0"/>
            </a:rPr>
            <a:t>trung</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bình</a:t>
          </a:r>
          <a:r>
            <a:rPr lang="en-US" sz="1700" kern="1200" dirty="0">
              <a:solidFill>
                <a:schemeClr val="bg2"/>
              </a:solidFill>
              <a:latin typeface="Anaheim" panose="020B0604020202020204" charset="0"/>
            </a:rPr>
            <a:t> </a:t>
          </a:r>
          <a:r>
            <a:rPr lang="en-US" sz="1700" kern="1200" dirty="0" err="1">
              <a:solidFill>
                <a:schemeClr val="bg2"/>
              </a:solidFill>
              <a:latin typeface="Anaheim" panose="020B0604020202020204" charset="0"/>
            </a:rPr>
            <a:t>chung</a:t>
          </a:r>
          <a:r>
            <a:rPr lang="en-US" sz="1700" kern="1200" dirty="0">
              <a:solidFill>
                <a:schemeClr val="bg2"/>
              </a:solidFill>
              <a:latin typeface="Anaheim" panose="020B0604020202020204" charset="0"/>
            </a:rPr>
            <a:t>   </a:t>
          </a:r>
        </a:p>
      </dsp:txBody>
      <dsp:txXfrm rot="-5400000">
        <a:off x="800288" y="1921898"/>
        <a:ext cx="2374149" cy="67057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39A44-14BB-4E41-AFD8-8995A1F40ECF}">
      <dsp:nvSpPr>
        <dsp:cNvPr id="0" name=""/>
        <dsp:cNvSpPr/>
      </dsp:nvSpPr>
      <dsp:spPr>
        <a:xfrm>
          <a:off x="0" y="595419"/>
          <a:ext cx="2167727" cy="130063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vi-VN" sz="1400" b="1" kern="1200" dirty="0">
              <a:latin typeface="Anaheim" panose="020B0604020202020204" charset="0"/>
            </a:rPr>
            <a:t>Sự khác biệt về số lượng học sinh giỏi</a:t>
          </a:r>
          <a:endParaRPr lang="en-US" sz="1400" kern="1200" dirty="0">
            <a:latin typeface="Anaheim" panose="020B0604020202020204" charset="0"/>
          </a:endParaRPr>
        </a:p>
        <a:p>
          <a:pPr marL="114300" lvl="1" indent="-114300" algn="l" defTabSz="533400">
            <a:lnSpc>
              <a:spcPct val="90000"/>
            </a:lnSpc>
            <a:spcBef>
              <a:spcPct val="0"/>
            </a:spcBef>
            <a:spcAft>
              <a:spcPct val="15000"/>
            </a:spcAft>
            <a:buChar char="•"/>
          </a:pPr>
          <a:r>
            <a:rPr lang="en-US" sz="1200" kern="1200" dirty="0">
              <a:latin typeface="Anaheim" panose="020B0604020202020204" charset="0"/>
            </a:rPr>
            <a:t> </a:t>
          </a:r>
          <a:r>
            <a:rPr lang="vi-VN" sz="1200" kern="1200" dirty="0">
              <a:latin typeface="Anaheim" panose="020B0604020202020204" charset="0"/>
            </a:rPr>
            <a:t>Hà Nội và các tỉnh miền Bắc tiếp tục chiếm ưu thế</a:t>
          </a:r>
          <a:endParaRPr lang="en-US" sz="1200" kern="1200" dirty="0">
            <a:latin typeface="Anaheim" panose="020B0604020202020204" charset="0"/>
          </a:endParaRPr>
        </a:p>
      </dsp:txBody>
      <dsp:txXfrm>
        <a:off x="0" y="595419"/>
        <a:ext cx="2167727" cy="1300636"/>
      </dsp:txXfrm>
    </dsp:sp>
    <dsp:sp modelId="{DB6560C0-20DA-41D1-984E-8FBB5145B17E}">
      <dsp:nvSpPr>
        <dsp:cNvPr id="0" name=""/>
        <dsp:cNvSpPr/>
      </dsp:nvSpPr>
      <dsp:spPr>
        <a:xfrm>
          <a:off x="2384499" y="595419"/>
          <a:ext cx="2167727" cy="130063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err="1">
              <a:latin typeface="Anaheim" panose="020B0604020202020204" charset="0"/>
            </a:rPr>
            <a:t>Sự</a:t>
          </a:r>
          <a:r>
            <a:rPr lang="en-US" sz="1400" b="1" kern="1200" dirty="0">
              <a:latin typeface="Anaheim" panose="020B0604020202020204" charset="0"/>
            </a:rPr>
            <a:t> k</a:t>
          </a:r>
          <a:r>
            <a:rPr lang="vi-VN" sz="1400" b="1" kern="1200" dirty="0">
              <a:latin typeface="Anaheim" panose="020B0604020202020204" charset="0"/>
            </a:rPr>
            <a:t>hông đồng đều v</a:t>
          </a:r>
          <a:r>
            <a:rPr lang="en-US" sz="1400" b="1" kern="1200" dirty="0">
              <a:latin typeface="Anaheim" panose="020B0604020202020204" charset="0"/>
            </a:rPr>
            <a:t>ề</a:t>
          </a:r>
          <a:r>
            <a:rPr lang="vi-VN" sz="1400" b="1" kern="1200" dirty="0">
              <a:latin typeface="Anaheim" panose="020B0604020202020204" charset="0"/>
            </a:rPr>
            <a:t> chất lượng giáo dục</a:t>
          </a:r>
          <a:endParaRPr lang="en-US" sz="1400" b="1" kern="1200" dirty="0">
            <a:latin typeface="Anaheim" panose="020B0604020202020204" charset="0"/>
          </a:endParaRPr>
        </a:p>
        <a:p>
          <a:pPr marL="57150" lvl="1" indent="-57150" algn="l" defTabSz="466725">
            <a:lnSpc>
              <a:spcPct val="90000"/>
            </a:lnSpc>
            <a:spcBef>
              <a:spcPct val="0"/>
            </a:spcBef>
            <a:spcAft>
              <a:spcPct val="15000"/>
            </a:spcAft>
            <a:buChar char="•"/>
          </a:pPr>
          <a:r>
            <a:rPr lang="en-US" sz="1050" kern="1200" dirty="0">
              <a:latin typeface="Anaheim" panose="020B0604020202020204" charset="0"/>
            </a:rPr>
            <a:t> </a:t>
          </a:r>
          <a:r>
            <a:rPr lang="en-US" sz="1050" kern="1200" dirty="0" err="1">
              <a:latin typeface="Anaheim" panose="020B0604020202020204" charset="0"/>
            </a:rPr>
            <a:t>Tương</a:t>
          </a:r>
          <a:r>
            <a:rPr lang="en-US" sz="1050" kern="1200" dirty="0">
              <a:latin typeface="Anaheim" panose="020B0604020202020204" charset="0"/>
            </a:rPr>
            <a:t> </a:t>
          </a:r>
          <a:r>
            <a:rPr lang="en-US" sz="1050" kern="1200" dirty="0" err="1">
              <a:latin typeface="Anaheim" panose="020B0604020202020204" charset="0"/>
            </a:rPr>
            <a:t>tự</a:t>
          </a:r>
          <a:r>
            <a:rPr lang="en-US" sz="1050" kern="1200" dirty="0">
              <a:latin typeface="Anaheim" panose="020B0604020202020204" charset="0"/>
            </a:rPr>
            <a:t> A00</a:t>
          </a:r>
        </a:p>
        <a:p>
          <a:pPr marL="57150" lvl="1" indent="-57150" algn="l" defTabSz="466725">
            <a:lnSpc>
              <a:spcPct val="90000"/>
            </a:lnSpc>
            <a:spcBef>
              <a:spcPct val="0"/>
            </a:spcBef>
            <a:spcAft>
              <a:spcPct val="15000"/>
            </a:spcAft>
            <a:buChar char="•"/>
          </a:pPr>
          <a:r>
            <a:rPr lang="en-US" sz="1050" kern="1200" dirty="0">
              <a:latin typeface="Anaheim" panose="020B0604020202020204" charset="0"/>
            </a:rPr>
            <a:t> </a:t>
          </a:r>
          <a:r>
            <a:rPr lang="en-US" sz="1050" kern="1200" dirty="0" err="1">
              <a:latin typeface="Anaheim" panose="020B0604020202020204" charset="0"/>
            </a:rPr>
            <a:t>Các</a:t>
          </a:r>
          <a:r>
            <a:rPr lang="en-US" sz="1050" kern="1200" dirty="0">
              <a:latin typeface="Anaheim" panose="020B0604020202020204" charset="0"/>
            </a:rPr>
            <a:t> </a:t>
          </a:r>
          <a:r>
            <a:rPr lang="en-US" sz="1050" kern="1200" dirty="0" err="1">
              <a:latin typeface="Anaheim" panose="020B0604020202020204" charset="0"/>
            </a:rPr>
            <a:t>tỉnh</a:t>
          </a:r>
          <a:r>
            <a:rPr lang="en-US" sz="1050" kern="1200" dirty="0">
              <a:latin typeface="Anaheim" panose="020B0604020202020204" charset="0"/>
            </a:rPr>
            <a:t> </a:t>
          </a:r>
          <a:r>
            <a:rPr lang="en-US" sz="1050" kern="1200" dirty="0" err="1">
              <a:latin typeface="Anaheim" panose="020B0604020202020204" charset="0"/>
            </a:rPr>
            <a:t>miền</a:t>
          </a:r>
          <a:r>
            <a:rPr lang="en-US" sz="1050" kern="1200" dirty="0">
              <a:latin typeface="Anaheim" panose="020B0604020202020204" charset="0"/>
            </a:rPr>
            <a:t> Trung </a:t>
          </a:r>
          <a:r>
            <a:rPr lang="en-US" sz="1050" kern="1200" dirty="0" err="1">
              <a:latin typeface="Anaheim" panose="020B0604020202020204" charset="0"/>
            </a:rPr>
            <a:t>và</a:t>
          </a:r>
          <a:r>
            <a:rPr lang="en-US" sz="1050" kern="1200" dirty="0">
              <a:latin typeface="Anaheim" panose="020B0604020202020204" charset="0"/>
            </a:rPr>
            <a:t> </a:t>
          </a:r>
          <a:r>
            <a:rPr lang="en-US" sz="1050" kern="1200" dirty="0" err="1">
              <a:latin typeface="Anaheim" panose="020B0604020202020204" charset="0"/>
            </a:rPr>
            <a:t>miền</a:t>
          </a:r>
          <a:r>
            <a:rPr lang="en-US" sz="1050" kern="1200" dirty="0">
              <a:latin typeface="Anaheim" panose="020B0604020202020204" charset="0"/>
            </a:rPr>
            <a:t> Nam</a:t>
          </a:r>
        </a:p>
        <a:p>
          <a:pPr marL="57150" lvl="1" indent="-57150" algn="l" defTabSz="466725">
            <a:lnSpc>
              <a:spcPct val="90000"/>
            </a:lnSpc>
            <a:spcBef>
              <a:spcPct val="0"/>
            </a:spcBef>
            <a:spcAft>
              <a:spcPct val="15000"/>
            </a:spcAft>
            <a:buChar char="•"/>
          </a:pPr>
          <a:r>
            <a:rPr lang="en-US" sz="1050" kern="1200" dirty="0">
              <a:latin typeface="Anaheim" panose="020B0604020202020204" charset="0"/>
            </a:rPr>
            <a:t> </a:t>
          </a:r>
          <a:r>
            <a:rPr lang="en-US" sz="1050" kern="1200" dirty="0" err="1">
              <a:latin typeface="Anaheim" panose="020B0604020202020204" charset="0"/>
            </a:rPr>
            <a:t>Cần</a:t>
          </a:r>
          <a:r>
            <a:rPr lang="en-US" sz="1050" kern="1200" dirty="0">
              <a:latin typeface="Anaheim" panose="020B0604020202020204" charset="0"/>
            </a:rPr>
            <a:t> </a:t>
          </a:r>
          <a:r>
            <a:rPr lang="en-US" sz="1050" kern="1200" dirty="0" err="1">
              <a:latin typeface="Anaheim" panose="020B0604020202020204" charset="0"/>
            </a:rPr>
            <a:t>có</a:t>
          </a:r>
          <a:r>
            <a:rPr lang="en-US" sz="1050" kern="1200" dirty="0">
              <a:latin typeface="Anaheim" panose="020B0604020202020204" charset="0"/>
            </a:rPr>
            <a:t> </a:t>
          </a:r>
          <a:r>
            <a:rPr lang="en-US" sz="1050" kern="1200" dirty="0" err="1">
              <a:latin typeface="Anaheim" panose="020B0604020202020204" charset="0"/>
            </a:rPr>
            <a:t>biện</a:t>
          </a:r>
          <a:r>
            <a:rPr lang="en-US" sz="1050" kern="1200" dirty="0">
              <a:latin typeface="Anaheim" panose="020B0604020202020204" charset="0"/>
            </a:rPr>
            <a:t> </a:t>
          </a:r>
          <a:r>
            <a:rPr lang="en-US" sz="1050" kern="1200" dirty="0" err="1">
              <a:latin typeface="Anaheim" panose="020B0604020202020204" charset="0"/>
            </a:rPr>
            <a:t>pháp</a:t>
          </a:r>
          <a:r>
            <a:rPr lang="en-US" sz="1050" kern="1200" dirty="0">
              <a:latin typeface="Anaheim" panose="020B0604020202020204" charset="0"/>
            </a:rPr>
            <a:t> </a:t>
          </a:r>
          <a:r>
            <a:rPr lang="en-US" sz="1050" kern="1200" dirty="0" err="1">
              <a:latin typeface="Anaheim" panose="020B0604020202020204" charset="0"/>
            </a:rPr>
            <a:t>nâng</a:t>
          </a:r>
          <a:r>
            <a:rPr lang="en-US" sz="1050" kern="1200" dirty="0">
              <a:latin typeface="Anaheim" panose="020B0604020202020204" charset="0"/>
            </a:rPr>
            <a:t> </a:t>
          </a:r>
          <a:r>
            <a:rPr lang="en-US" sz="1050" kern="1200" dirty="0" err="1">
              <a:latin typeface="Anaheim" panose="020B0604020202020204" charset="0"/>
            </a:rPr>
            <a:t>cao</a:t>
          </a:r>
          <a:r>
            <a:rPr lang="en-US" sz="1050" kern="1200" dirty="0">
              <a:latin typeface="Anaheim" panose="020B0604020202020204" charset="0"/>
            </a:rPr>
            <a:t> </a:t>
          </a:r>
          <a:r>
            <a:rPr lang="en-US" sz="1050" kern="1200" dirty="0" err="1">
              <a:latin typeface="Anaheim" panose="020B0604020202020204" charset="0"/>
            </a:rPr>
            <a:t>kết</a:t>
          </a:r>
          <a:r>
            <a:rPr lang="en-US" sz="1050" kern="1200" dirty="0">
              <a:latin typeface="Anaheim" panose="020B0604020202020204" charset="0"/>
            </a:rPr>
            <a:t> </a:t>
          </a:r>
          <a:r>
            <a:rPr lang="en-US" sz="1050" kern="1200" dirty="0" err="1">
              <a:latin typeface="Anaheim" panose="020B0604020202020204" charset="0"/>
            </a:rPr>
            <a:t>quả</a:t>
          </a:r>
          <a:r>
            <a:rPr lang="en-US" sz="1050" kern="1200" dirty="0">
              <a:latin typeface="Anaheim" panose="020B0604020202020204" charset="0"/>
            </a:rPr>
            <a:t> </a:t>
          </a:r>
          <a:r>
            <a:rPr lang="en-US" sz="1050" kern="1200" dirty="0" err="1">
              <a:latin typeface="Anaheim" panose="020B0604020202020204" charset="0"/>
            </a:rPr>
            <a:t>học</a:t>
          </a:r>
          <a:r>
            <a:rPr lang="en-US" sz="1050" kern="1200" dirty="0">
              <a:latin typeface="Anaheim" panose="020B0604020202020204" charset="0"/>
            </a:rPr>
            <a:t> </a:t>
          </a:r>
          <a:r>
            <a:rPr lang="en-US" sz="1050" kern="1200" dirty="0" err="1">
              <a:latin typeface="Anaheim" panose="020B0604020202020204" charset="0"/>
            </a:rPr>
            <a:t>tập</a:t>
          </a:r>
          <a:endParaRPr lang="en-US" sz="1050" kern="1200" dirty="0">
            <a:latin typeface="Anaheim" panose="020B0604020202020204" charset="0"/>
          </a:endParaRPr>
        </a:p>
      </dsp:txBody>
      <dsp:txXfrm>
        <a:off x="2384499" y="595419"/>
        <a:ext cx="2167727" cy="1300636"/>
      </dsp:txXfrm>
    </dsp:sp>
    <dsp:sp modelId="{32742C2A-9F01-4E29-92FA-C24893B59F4E}">
      <dsp:nvSpPr>
        <dsp:cNvPr id="0" name=""/>
        <dsp:cNvSpPr/>
      </dsp:nvSpPr>
      <dsp:spPr>
        <a:xfrm>
          <a:off x="4768999" y="595419"/>
          <a:ext cx="2167727" cy="130063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err="1">
              <a:latin typeface="Anaheim" panose="020B0604020202020204" charset="0"/>
            </a:rPr>
            <a:t>Mức</a:t>
          </a:r>
          <a:r>
            <a:rPr lang="en-US" sz="1600" b="1" kern="1200" dirty="0">
              <a:latin typeface="Anaheim" panose="020B0604020202020204" charset="0"/>
            </a:rPr>
            <a:t> </a:t>
          </a:r>
          <a:r>
            <a:rPr lang="en-US" sz="1600" b="1" kern="1200" dirty="0" err="1">
              <a:latin typeface="Anaheim" panose="020B0604020202020204" charset="0"/>
            </a:rPr>
            <a:t>độ</a:t>
          </a:r>
          <a:r>
            <a:rPr lang="en-US" sz="1600" b="1" kern="1200" dirty="0">
              <a:latin typeface="Anaheim" panose="020B0604020202020204" charset="0"/>
            </a:rPr>
            <a:t> </a:t>
          </a:r>
          <a:r>
            <a:rPr lang="en-US" sz="1600" b="1" kern="1200" dirty="0" err="1">
              <a:latin typeface="Anaheim" panose="020B0604020202020204" charset="0"/>
            </a:rPr>
            <a:t>ổn</a:t>
          </a:r>
          <a:r>
            <a:rPr lang="en-US" sz="1600" b="1" kern="1200" dirty="0">
              <a:latin typeface="Anaheim" panose="020B0604020202020204" charset="0"/>
            </a:rPr>
            <a:t> </a:t>
          </a:r>
          <a:r>
            <a:rPr lang="en-US" sz="1600" b="1" kern="1200" dirty="0" err="1">
              <a:latin typeface="Anaheim" panose="020B0604020202020204" charset="0"/>
            </a:rPr>
            <a:t>định</a:t>
          </a:r>
          <a:endParaRPr lang="en-US" sz="1600" b="1" kern="1200" dirty="0">
            <a:latin typeface="Anaheim" panose="020B0604020202020204" charset="0"/>
          </a:endParaRPr>
        </a:p>
        <a:p>
          <a:pPr marL="57150" lvl="1" indent="-57150" algn="l" defTabSz="488950">
            <a:lnSpc>
              <a:spcPct val="90000"/>
            </a:lnSpc>
            <a:spcBef>
              <a:spcPct val="0"/>
            </a:spcBef>
            <a:spcAft>
              <a:spcPct val="15000"/>
            </a:spcAft>
            <a:buChar char="•"/>
          </a:pPr>
          <a:r>
            <a:rPr lang="en-US" sz="1100" kern="1200" dirty="0">
              <a:latin typeface="Anaheim" panose="020B0604020202020204" charset="0"/>
            </a:rPr>
            <a:t> </a:t>
          </a:r>
          <a:r>
            <a:rPr lang="en-US" sz="1100" kern="1200" dirty="0" err="1">
              <a:latin typeface="Anaheim" panose="020B0604020202020204" charset="0"/>
            </a:rPr>
            <a:t>Tương</a:t>
          </a:r>
          <a:r>
            <a:rPr lang="en-US" sz="1100" kern="1200" dirty="0">
              <a:latin typeface="Anaheim" panose="020B0604020202020204" charset="0"/>
            </a:rPr>
            <a:t> </a:t>
          </a:r>
          <a:r>
            <a:rPr lang="en-US" sz="1100" kern="1200" dirty="0" err="1">
              <a:latin typeface="Anaheim" panose="020B0604020202020204" charset="0"/>
            </a:rPr>
            <a:t>tự</a:t>
          </a:r>
          <a:r>
            <a:rPr lang="en-US" sz="1100" kern="1200" dirty="0">
              <a:latin typeface="Anaheim" panose="020B0604020202020204" charset="0"/>
            </a:rPr>
            <a:t> A00</a:t>
          </a:r>
        </a:p>
        <a:p>
          <a:pPr marL="57150" lvl="1" indent="-57150" algn="l" defTabSz="488950">
            <a:lnSpc>
              <a:spcPct val="90000"/>
            </a:lnSpc>
            <a:spcBef>
              <a:spcPct val="0"/>
            </a:spcBef>
            <a:spcAft>
              <a:spcPct val="15000"/>
            </a:spcAft>
            <a:buChar char="•"/>
          </a:pPr>
          <a:r>
            <a:rPr lang="en-US" sz="1100" kern="1200" dirty="0">
              <a:latin typeface="Anaheim" panose="020B0604020202020204" charset="0"/>
            </a:rPr>
            <a:t> </a:t>
          </a:r>
          <a:r>
            <a:rPr lang="en-US" sz="1100" kern="1200" dirty="0" err="1">
              <a:latin typeface="Anaheim" panose="020B0604020202020204" charset="0"/>
            </a:rPr>
            <a:t>Miền</a:t>
          </a:r>
          <a:r>
            <a:rPr lang="en-US" sz="1100" kern="1200" dirty="0">
              <a:latin typeface="Anaheim" panose="020B0604020202020204" charset="0"/>
            </a:rPr>
            <a:t> </a:t>
          </a:r>
          <a:r>
            <a:rPr lang="en-US" sz="1100" kern="1200" dirty="0" err="1">
              <a:latin typeface="Anaheim" panose="020B0604020202020204" charset="0"/>
            </a:rPr>
            <a:t>Bắc</a:t>
          </a:r>
          <a:r>
            <a:rPr lang="en-US" sz="1100" kern="1200" dirty="0">
              <a:latin typeface="Anaheim" panose="020B0604020202020204" charset="0"/>
            </a:rPr>
            <a:t> </a:t>
          </a:r>
          <a:r>
            <a:rPr lang="en-US" sz="1100" kern="1200" dirty="0" err="1">
              <a:latin typeface="Anaheim" panose="020B0604020202020204" charset="0"/>
            </a:rPr>
            <a:t>có</a:t>
          </a:r>
          <a:r>
            <a:rPr lang="en-US" sz="1100" kern="1200" dirty="0">
              <a:latin typeface="Anaheim" panose="020B0604020202020204" charset="0"/>
            </a:rPr>
            <a:t> </a:t>
          </a:r>
          <a:r>
            <a:rPr lang="en-US" sz="1100" kern="1200" dirty="0" err="1">
              <a:latin typeface="Anaheim" panose="020B0604020202020204" charset="0"/>
            </a:rPr>
            <a:t>độ</a:t>
          </a:r>
          <a:r>
            <a:rPr lang="en-US" sz="1100" kern="1200" dirty="0">
              <a:latin typeface="Anaheim" panose="020B0604020202020204" charset="0"/>
            </a:rPr>
            <a:t> </a:t>
          </a:r>
          <a:r>
            <a:rPr lang="en-US" sz="1100" kern="1200" dirty="0" err="1">
              <a:latin typeface="Anaheim" panose="020B0604020202020204" charset="0"/>
            </a:rPr>
            <a:t>lệch</a:t>
          </a:r>
          <a:r>
            <a:rPr lang="en-US" sz="1100" kern="1200" dirty="0">
              <a:latin typeface="Anaheim" panose="020B0604020202020204" charset="0"/>
            </a:rPr>
            <a:t> </a:t>
          </a:r>
          <a:r>
            <a:rPr lang="en-US" sz="1100" kern="1200" dirty="0" err="1">
              <a:latin typeface="Anaheim" panose="020B0604020202020204" charset="0"/>
            </a:rPr>
            <a:t>chuẩn</a:t>
          </a:r>
          <a:r>
            <a:rPr lang="en-US" sz="1100" kern="1200" dirty="0">
              <a:latin typeface="Anaheim" panose="020B0604020202020204" charset="0"/>
            </a:rPr>
            <a:t> </a:t>
          </a:r>
          <a:r>
            <a:rPr lang="en-US" sz="1100" kern="1200" dirty="0" err="1">
              <a:latin typeface="Anaheim" panose="020B0604020202020204" charset="0"/>
            </a:rPr>
            <a:t>thấp</a:t>
          </a:r>
          <a:endParaRPr lang="en-US" sz="1100" kern="1200" dirty="0">
            <a:latin typeface="Anaheim" panose="020B0604020202020204" charset="0"/>
          </a:endParaRPr>
        </a:p>
        <a:p>
          <a:pPr marL="57150" lvl="1" indent="-57150" algn="l" defTabSz="488950">
            <a:lnSpc>
              <a:spcPct val="90000"/>
            </a:lnSpc>
            <a:spcBef>
              <a:spcPct val="0"/>
            </a:spcBef>
            <a:spcAft>
              <a:spcPct val="15000"/>
            </a:spcAft>
            <a:buChar char="•"/>
          </a:pPr>
          <a:r>
            <a:rPr lang="en-US" sz="1100" kern="1200" dirty="0">
              <a:latin typeface="Anaheim" panose="020B0604020202020204" charset="0"/>
            </a:rPr>
            <a:t> </a:t>
          </a:r>
          <a:r>
            <a:rPr lang="en-US" sz="1100" kern="1200" dirty="0" err="1">
              <a:latin typeface="Anaheim" panose="020B0604020202020204" charset="0"/>
            </a:rPr>
            <a:t>Miền</a:t>
          </a:r>
          <a:r>
            <a:rPr lang="en-US" sz="1100" kern="1200" dirty="0">
              <a:latin typeface="Anaheim" panose="020B0604020202020204" charset="0"/>
            </a:rPr>
            <a:t> Trung </a:t>
          </a:r>
          <a:r>
            <a:rPr lang="en-US" sz="1100" kern="1200" dirty="0" err="1">
              <a:latin typeface="Anaheim" panose="020B0604020202020204" charset="0"/>
            </a:rPr>
            <a:t>và</a:t>
          </a:r>
          <a:r>
            <a:rPr lang="en-US" sz="1100" kern="1200" dirty="0">
              <a:latin typeface="Anaheim" panose="020B0604020202020204" charset="0"/>
            </a:rPr>
            <a:t> </a:t>
          </a:r>
          <a:r>
            <a:rPr lang="en-US" sz="1100" kern="1200" dirty="0" err="1">
              <a:latin typeface="Anaheim" panose="020B0604020202020204" charset="0"/>
            </a:rPr>
            <a:t>miền</a:t>
          </a:r>
          <a:r>
            <a:rPr lang="en-US" sz="1100" kern="1200" dirty="0">
              <a:latin typeface="Anaheim" panose="020B0604020202020204" charset="0"/>
            </a:rPr>
            <a:t> Nam </a:t>
          </a:r>
          <a:r>
            <a:rPr lang="en-US" sz="1100" kern="1200" dirty="0" err="1">
              <a:latin typeface="Anaheim" panose="020B0604020202020204" charset="0"/>
            </a:rPr>
            <a:t>có</a:t>
          </a:r>
          <a:r>
            <a:rPr lang="en-US" sz="1100" kern="1200" dirty="0">
              <a:latin typeface="Anaheim" panose="020B0604020202020204" charset="0"/>
            </a:rPr>
            <a:t> </a:t>
          </a:r>
          <a:r>
            <a:rPr lang="en-US" sz="1100" kern="1200" dirty="0" err="1">
              <a:latin typeface="Anaheim" panose="020B0604020202020204" charset="0"/>
            </a:rPr>
            <a:t>sự</a:t>
          </a:r>
          <a:r>
            <a:rPr lang="en-US" sz="1100" kern="1200" dirty="0">
              <a:latin typeface="Anaheim" panose="020B0604020202020204" charset="0"/>
            </a:rPr>
            <a:t> </a:t>
          </a:r>
          <a:r>
            <a:rPr lang="en-US" sz="1100" kern="1200" dirty="0" err="1">
              <a:latin typeface="Anaheim" panose="020B0604020202020204" charset="0"/>
            </a:rPr>
            <a:t>biến</a:t>
          </a:r>
          <a:r>
            <a:rPr lang="en-US" sz="1100" kern="1200" dirty="0">
              <a:latin typeface="Anaheim" panose="020B0604020202020204" charset="0"/>
            </a:rPr>
            <a:t> </a:t>
          </a:r>
          <a:r>
            <a:rPr lang="en-US" sz="1100" kern="1200" dirty="0" err="1">
              <a:latin typeface="Anaheim" panose="020B0604020202020204" charset="0"/>
            </a:rPr>
            <a:t>động</a:t>
          </a:r>
          <a:r>
            <a:rPr lang="en-US" sz="1100" kern="1200" dirty="0">
              <a:latin typeface="Anaheim" panose="020B0604020202020204" charset="0"/>
            </a:rPr>
            <a:t> </a:t>
          </a:r>
          <a:r>
            <a:rPr lang="en-US" sz="1100" kern="1200" dirty="0" err="1">
              <a:latin typeface="Anaheim" panose="020B0604020202020204" charset="0"/>
            </a:rPr>
            <a:t>lớn</a:t>
          </a:r>
          <a:endParaRPr lang="en-US" sz="1100" kern="1200" dirty="0">
            <a:latin typeface="Anaheim" panose="020B0604020202020204" charset="0"/>
          </a:endParaRPr>
        </a:p>
      </dsp:txBody>
      <dsp:txXfrm>
        <a:off x="4768999" y="595419"/>
        <a:ext cx="2167727" cy="130063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A8A9D6-C01B-4F53-BB54-7E76FC5BBEA5}">
      <dsp:nvSpPr>
        <dsp:cNvPr id="0" name=""/>
        <dsp:cNvSpPr/>
      </dsp:nvSpPr>
      <dsp:spPr>
        <a:xfrm>
          <a:off x="53572" y="828154"/>
          <a:ext cx="1076102" cy="88755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91440" rIns="123825" bIns="91440" numCol="1" spcCol="1270" anchor="t" anchorCtr="0">
          <a:noAutofit/>
        </a:bodyPr>
        <a:lstStyle/>
        <a:p>
          <a:pPr marL="57150" lvl="1" indent="-57150" algn="l" defTabSz="288925">
            <a:lnSpc>
              <a:spcPct val="90000"/>
            </a:lnSpc>
            <a:spcBef>
              <a:spcPct val="0"/>
            </a:spcBef>
            <a:spcAft>
              <a:spcPct val="15000"/>
            </a:spcAft>
            <a:buChar char="•"/>
          </a:pPr>
          <a:r>
            <a:rPr lang="en-US" sz="650" kern="1200" dirty="0">
              <a:solidFill>
                <a:schemeClr val="bg2"/>
              </a:solidFill>
              <a:latin typeface="Anaheim" panose="020B0604020202020204" charset="0"/>
            </a:rPr>
            <a:t>S</a:t>
          </a:r>
          <a:r>
            <a:rPr lang="vi-VN" sz="650" kern="1200" dirty="0">
              <a:solidFill>
                <a:schemeClr val="bg2"/>
              </a:solidFill>
              <a:latin typeface="Anaheim" panose="020B0604020202020204" charset="0"/>
            </a:rPr>
            <a:t>ố lượng học sinh đạt điểm cao (8.0 - 10.0) ở Lý tăng lên cùng với Toán</a:t>
          </a:r>
          <a:r>
            <a:rPr lang="en-US" sz="650" kern="1200" dirty="0">
              <a:solidFill>
                <a:schemeClr val="bg2"/>
              </a:solidFill>
              <a:latin typeface="Anaheim" panose="020B0604020202020204" charset="0"/>
            </a:rPr>
            <a:t>.</a:t>
          </a:r>
        </a:p>
        <a:p>
          <a:pPr marL="57150" lvl="1" indent="-57150" algn="l" defTabSz="288925">
            <a:lnSpc>
              <a:spcPct val="90000"/>
            </a:lnSpc>
            <a:spcBef>
              <a:spcPct val="0"/>
            </a:spcBef>
            <a:spcAft>
              <a:spcPct val="15000"/>
            </a:spcAft>
            <a:buChar char="•"/>
          </a:pPr>
          <a:r>
            <a:rPr lang="en-US" sz="650" kern="1200" dirty="0">
              <a:solidFill>
                <a:schemeClr val="bg2"/>
              </a:solidFill>
              <a:latin typeface="Anaheim" panose="020B0604020202020204" charset="0"/>
            </a:rPr>
            <a:t>Cho </a:t>
          </a:r>
          <a:r>
            <a:rPr lang="en-US" sz="650" kern="1200" dirty="0" err="1">
              <a:solidFill>
                <a:schemeClr val="bg2"/>
              </a:solidFill>
              <a:latin typeface="Anaheim" panose="020B0604020202020204" charset="0"/>
            </a:rPr>
            <a:t>thấy</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mối</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liên</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hệ</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chặt</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chẽ</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giữa</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năng</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lực</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học</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Toán</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và</a:t>
          </a:r>
          <a:r>
            <a:rPr lang="en-US" sz="650" kern="1200" dirty="0">
              <a:solidFill>
                <a:schemeClr val="bg2"/>
              </a:solidFill>
              <a:latin typeface="Anaheim" panose="020B0604020202020204" charset="0"/>
            </a:rPr>
            <a:t> Lý.</a:t>
          </a:r>
        </a:p>
      </dsp:txBody>
      <dsp:txXfrm>
        <a:off x="73997" y="848579"/>
        <a:ext cx="1035252" cy="656518"/>
      </dsp:txXfrm>
    </dsp:sp>
    <dsp:sp modelId="{48E39B00-1325-4677-B2E3-78CBF06D0E68}">
      <dsp:nvSpPr>
        <dsp:cNvPr id="0" name=""/>
        <dsp:cNvSpPr/>
      </dsp:nvSpPr>
      <dsp:spPr>
        <a:xfrm>
          <a:off x="633607" y="1209218"/>
          <a:ext cx="1149220" cy="1149220"/>
        </a:xfrm>
        <a:prstGeom prst="leftCircularArrow">
          <a:avLst>
            <a:gd name="adj1" fmla="val 3424"/>
            <a:gd name="adj2" fmla="val 424077"/>
            <a:gd name="adj3" fmla="val 1904139"/>
            <a:gd name="adj4" fmla="val 8729040"/>
            <a:gd name="adj5" fmla="val 399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B1195B1-84E1-46CA-B235-0021B3B8E896}">
      <dsp:nvSpPr>
        <dsp:cNvPr id="0" name=""/>
        <dsp:cNvSpPr/>
      </dsp:nvSpPr>
      <dsp:spPr>
        <a:xfrm>
          <a:off x="291613" y="1704886"/>
          <a:ext cx="956535" cy="38038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b="1" kern="1200" dirty="0" err="1">
              <a:latin typeface="Anaheim" panose="020B0604020202020204" charset="0"/>
            </a:rPr>
            <a:t>Phân</a:t>
          </a:r>
          <a:r>
            <a:rPr lang="en-US" sz="800" b="1" kern="1200" dirty="0">
              <a:latin typeface="Anaheim" panose="020B0604020202020204" charset="0"/>
            </a:rPr>
            <a:t> </a:t>
          </a:r>
          <a:r>
            <a:rPr lang="en-US" sz="800" b="1" kern="1200" dirty="0" err="1">
              <a:latin typeface="Anaheim" panose="020B0604020202020204" charset="0"/>
            </a:rPr>
            <a:t>phối</a:t>
          </a:r>
          <a:r>
            <a:rPr lang="en-US" sz="800" b="1" kern="1200" dirty="0">
              <a:latin typeface="Anaheim" panose="020B0604020202020204" charset="0"/>
            </a:rPr>
            <a:t> điểm </a:t>
          </a:r>
          <a:r>
            <a:rPr lang="en-US" sz="800" b="1" kern="1200" dirty="0" err="1">
              <a:latin typeface="Anaheim" panose="020B0604020202020204" charset="0"/>
            </a:rPr>
            <a:t>Toán</a:t>
          </a:r>
          <a:r>
            <a:rPr lang="en-US" sz="800" b="1" kern="1200" dirty="0">
              <a:latin typeface="Anaheim" panose="020B0604020202020204" charset="0"/>
            </a:rPr>
            <a:t> </a:t>
          </a:r>
          <a:r>
            <a:rPr lang="en-US" sz="800" b="1" kern="1200" dirty="0" err="1">
              <a:latin typeface="Anaheim" panose="020B0604020202020204" charset="0"/>
            </a:rPr>
            <a:t>và</a:t>
          </a:r>
          <a:r>
            <a:rPr lang="en-US" sz="800" b="1" kern="1200" dirty="0">
              <a:latin typeface="Anaheim" panose="020B0604020202020204" charset="0"/>
            </a:rPr>
            <a:t> Lý</a:t>
          </a:r>
          <a:endParaRPr lang="en-US" sz="800" kern="1200" dirty="0">
            <a:latin typeface="Anaheim" panose="020B0604020202020204" charset="0"/>
          </a:endParaRPr>
        </a:p>
      </dsp:txBody>
      <dsp:txXfrm>
        <a:off x="302754" y="1716027"/>
        <a:ext cx="934253" cy="358100"/>
      </dsp:txXfrm>
    </dsp:sp>
    <dsp:sp modelId="{1508EFEA-1268-448C-AB37-1EED4B28B13F}">
      <dsp:nvSpPr>
        <dsp:cNvPr id="0" name=""/>
        <dsp:cNvSpPr/>
      </dsp:nvSpPr>
      <dsp:spPr>
        <a:xfrm>
          <a:off x="1386756" y="928102"/>
          <a:ext cx="1076102" cy="88755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91440" rIns="123825" bIns="91440" numCol="1" spcCol="1270" anchor="b" anchorCtr="0">
          <a:noAutofit/>
        </a:bodyPr>
        <a:lstStyle/>
        <a:p>
          <a:pPr marL="57150" lvl="1" indent="-57150" algn="l" defTabSz="288925">
            <a:lnSpc>
              <a:spcPct val="90000"/>
            </a:lnSpc>
            <a:spcBef>
              <a:spcPct val="0"/>
            </a:spcBef>
            <a:spcAft>
              <a:spcPct val="15000"/>
            </a:spcAft>
            <a:buChar char="•"/>
          </a:pPr>
          <a:r>
            <a:rPr lang="en-US" sz="650" kern="1200" dirty="0" err="1">
              <a:solidFill>
                <a:schemeClr val="bg2"/>
              </a:solidFill>
              <a:latin typeface="Anaheim" panose="020B0604020202020204" charset="0"/>
            </a:rPr>
            <a:t>Học</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sinh</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đạt</a:t>
          </a:r>
          <a:r>
            <a:rPr lang="en-US" sz="650" kern="1200" dirty="0">
              <a:solidFill>
                <a:schemeClr val="bg2"/>
              </a:solidFill>
              <a:latin typeface="Anaheim" panose="020B0604020202020204" charset="0"/>
            </a:rPr>
            <a:t> 4.0 điểm </a:t>
          </a:r>
          <a:r>
            <a:rPr lang="en-US" sz="650" kern="1200" dirty="0" err="1">
              <a:solidFill>
                <a:schemeClr val="bg2"/>
              </a:solidFill>
              <a:latin typeface="Anaheim" panose="020B0604020202020204" charset="0"/>
            </a:rPr>
            <a:t>Toán</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kì</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vọng</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điểm</a:t>
          </a:r>
          <a:r>
            <a:rPr lang="en-US" sz="650" kern="1200" dirty="0">
              <a:solidFill>
                <a:schemeClr val="bg2"/>
              </a:solidFill>
              <a:latin typeface="Anaheim" panose="020B0604020202020204" charset="0"/>
            </a:rPr>
            <a:t> Lý </a:t>
          </a:r>
          <a:r>
            <a:rPr lang="en-US" sz="650" kern="1200" dirty="0" err="1">
              <a:solidFill>
                <a:schemeClr val="bg2"/>
              </a:solidFill>
              <a:latin typeface="Anaheim" panose="020B0604020202020204" charset="0"/>
            </a:rPr>
            <a:t>khoảng</a:t>
          </a:r>
          <a:r>
            <a:rPr lang="en-US" sz="650" kern="1200" dirty="0">
              <a:solidFill>
                <a:schemeClr val="bg2"/>
              </a:solidFill>
              <a:latin typeface="Anaheim" panose="020B0604020202020204" charset="0"/>
            </a:rPr>
            <a:t> 4.5.</a:t>
          </a:r>
        </a:p>
        <a:p>
          <a:pPr marL="57150" lvl="1" indent="-57150" algn="l" defTabSz="288925">
            <a:lnSpc>
              <a:spcPct val="90000"/>
            </a:lnSpc>
            <a:spcBef>
              <a:spcPct val="0"/>
            </a:spcBef>
            <a:spcAft>
              <a:spcPct val="15000"/>
            </a:spcAft>
            <a:buChar char="•"/>
          </a:pPr>
          <a:r>
            <a:rPr lang="en-US" sz="650" kern="1200" dirty="0" err="1">
              <a:solidFill>
                <a:schemeClr val="bg2"/>
              </a:solidFill>
              <a:latin typeface="Anaheim" panose="020B0604020202020204" charset="0"/>
            </a:rPr>
            <a:t>Học</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sinh</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đạt</a:t>
          </a:r>
          <a:r>
            <a:rPr lang="en-US" sz="650" kern="1200" dirty="0">
              <a:solidFill>
                <a:schemeClr val="bg2"/>
              </a:solidFill>
              <a:latin typeface="Anaheim" panose="020B0604020202020204" charset="0"/>
            </a:rPr>
            <a:t> 10.0 điểm </a:t>
          </a:r>
          <a:r>
            <a:rPr lang="en-US" sz="650" kern="1200" dirty="0" err="1">
              <a:solidFill>
                <a:schemeClr val="bg2"/>
              </a:solidFill>
              <a:latin typeface="Anaheim" panose="020B0604020202020204" charset="0"/>
            </a:rPr>
            <a:t>Toán</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kì</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vọng</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điểm</a:t>
          </a:r>
          <a:r>
            <a:rPr lang="en-US" sz="650" kern="1200" dirty="0">
              <a:solidFill>
                <a:schemeClr val="bg2"/>
              </a:solidFill>
              <a:latin typeface="Anaheim" panose="020B0604020202020204" charset="0"/>
            </a:rPr>
            <a:t> Lý </a:t>
          </a:r>
          <a:r>
            <a:rPr lang="en-US" sz="650" kern="1200" dirty="0" err="1">
              <a:solidFill>
                <a:schemeClr val="bg2"/>
              </a:solidFill>
              <a:latin typeface="Anaheim" panose="020B0604020202020204" charset="0"/>
            </a:rPr>
            <a:t>đạt</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mức</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cao</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nhất</a:t>
          </a:r>
          <a:r>
            <a:rPr lang="en-US" sz="650" kern="1200" dirty="0">
              <a:solidFill>
                <a:schemeClr val="bg2"/>
              </a:solidFill>
              <a:latin typeface="Anaheim" panose="020B0604020202020204" charset="0"/>
            </a:rPr>
            <a:t> (9.5 - 10.0).</a:t>
          </a:r>
        </a:p>
      </dsp:txBody>
      <dsp:txXfrm>
        <a:off x="1407181" y="1138719"/>
        <a:ext cx="1035252" cy="656518"/>
      </dsp:txXfrm>
    </dsp:sp>
    <dsp:sp modelId="{7193B324-FF35-480F-912A-1E586BAE0D33}">
      <dsp:nvSpPr>
        <dsp:cNvPr id="0" name=""/>
        <dsp:cNvSpPr/>
      </dsp:nvSpPr>
      <dsp:spPr>
        <a:xfrm>
          <a:off x="1985367" y="280698"/>
          <a:ext cx="1322923" cy="1312931"/>
        </a:xfrm>
        <a:prstGeom prst="circularArrow">
          <a:avLst>
            <a:gd name="adj1" fmla="val 2997"/>
            <a:gd name="adj2" fmla="val 367468"/>
            <a:gd name="adj3" fmla="val 19618807"/>
            <a:gd name="adj4" fmla="val 12737297"/>
            <a:gd name="adj5" fmla="val 349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F10ABFF-C2F3-4FCC-9223-F9D0AE1C527B}">
      <dsp:nvSpPr>
        <dsp:cNvPr id="0" name=""/>
        <dsp:cNvSpPr/>
      </dsp:nvSpPr>
      <dsp:spPr>
        <a:xfrm>
          <a:off x="1649641" y="609264"/>
          <a:ext cx="956535" cy="38038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b="1" kern="1200" dirty="0" err="1">
              <a:latin typeface="Anaheim" panose="020B0604020202020204" charset="0"/>
            </a:rPr>
            <a:t>Kì</a:t>
          </a:r>
          <a:r>
            <a:rPr lang="en-US" sz="800" b="1" kern="1200" dirty="0">
              <a:latin typeface="Anaheim" panose="020B0604020202020204" charset="0"/>
            </a:rPr>
            <a:t> </a:t>
          </a:r>
          <a:r>
            <a:rPr lang="en-US" sz="800" b="1" kern="1200" dirty="0" err="1">
              <a:latin typeface="Anaheim" panose="020B0604020202020204" charset="0"/>
            </a:rPr>
            <a:t>vọng</a:t>
          </a:r>
          <a:r>
            <a:rPr lang="en-US" sz="800" b="1" kern="1200" dirty="0">
              <a:latin typeface="Anaheim" panose="020B0604020202020204" charset="0"/>
            </a:rPr>
            <a:t> </a:t>
          </a:r>
          <a:r>
            <a:rPr lang="en-US" sz="800" b="1" kern="1200" dirty="0" err="1">
              <a:latin typeface="Anaheim" panose="020B0604020202020204" charset="0"/>
            </a:rPr>
            <a:t>điểm</a:t>
          </a:r>
          <a:r>
            <a:rPr lang="en-US" sz="800" b="1" kern="1200" dirty="0">
              <a:latin typeface="Anaheim" panose="020B0604020202020204" charset="0"/>
            </a:rPr>
            <a:t> Lý </a:t>
          </a:r>
          <a:r>
            <a:rPr lang="en-US" sz="800" b="1" kern="1200" dirty="0" err="1">
              <a:latin typeface="Anaheim" panose="020B0604020202020204" charset="0"/>
            </a:rPr>
            <a:t>theo</a:t>
          </a:r>
          <a:r>
            <a:rPr lang="en-US" sz="800" b="1" kern="1200" dirty="0">
              <a:latin typeface="Anaheim" panose="020B0604020202020204" charset="0"/>
            </a:rPr>
            <a:t> điểm </a:t>
          </a:r>
          <a:r>
            <a:rPr lang="en-US" sz="800" b="1" kern="1200" dirty="0" err="1">
              <a:latin typeface="Anaheim" panose="020B0604020202020204" charset="0"/>
            </a:rPr>
            <a:t>Toán</a:t>
          </a:r>
          <a:endParaRPr lang="en-US" sz="800" kern="1200" dirty="0">
            <a:latin typeface="Anaheim" panose="020B0604020202020204" charset="0"/>
          </a:endParaRPr>
        </a:p>
      </dsp:txBody>
      <dsp:txXfrm>
        <a:off x="1660782" y="620405"/>
        <a:ext cx="934253" cy="358100"/>
      </dsp:txXfrm>
    </dsp:sp>
    <dsp:sp modelId="{EA71218B-491C-43F0-B19B-055FDB45B25E}">
      <dsp:nvSpPr>
        <dsp:cNvPr id="0" name=""/>
        <dsp:cNvSpPr/>
      </dsp:nvSpPr>
      <dsp:spPr>
        <a:xfrm>
          <a:off x="2769806" y="849678"/>
          <a:ext cx="1076102" cy="88755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91440" rIns="123825" bIns="123825" numCol="1" spcCol="1270" anchor="t" anchorCtr="0">
          <a:noAutofit/>
        </a:bodyPr>
        <a:lstStyle/>
        <a:p>
          <a:pPr marL="57150" lvl="1" indent="-57150" algn="l" defTabSz="288925">
            <a:lnSpc>
              <a:spcPct val="90000"/>
            </a:lnSpc>
            <a:spcBef>
              <a:spcPct val="0"/>
            </a:spcBef>
            <a:spcAft>
              <a:spcPct val="15000"/>
            </a:spcAft>
            <a:buChar char="•"/>
          </a:pPr>
          <a:r>
            <a:rPr lang="en-US" sz="650" kern="1200" dirty="0" err="1">
              <a:solidFill>
                <a:schemeClr val="bg2"/>
              </a:solidFill>
              <a:latin typeface="Anaheim" panose="020B0604020202020204" charset="0"/>
            </a:rPr>
            <a:t>Học</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sinh</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đạt</a:t>
          </a:r>
          <a:r>
            <a:rPr lang="en-US" sz="650" kern="1200" dirty="0">
              <a:solidFill>
                <a:schemeClr val="bg2"/>
              </a:solidFill>
              <a:latin typeface="Anaheim" panose="020B0604020202020204" charset="0"/>
            </a:rPr>
            <a:t> 4.0 </a:t>
          </a:r>
          <a:r>
            <a:rPr lang="en-US" sz="650" kern="1200" dirty="0" err="1">
              <a:solidFill>
                <a:schemeClr val="bg2"/>
              </a:solidFill>
              <a:latin typeface="Anaheim" panose="020B0604020202020204" charset="0"/>
            </a:rPr>
            <a:t>điểm</a:t>
          </a:r>
          <a:r>
            <a:rPr lang="en-US" sz="650" kern="1200" dirty="0">
              <a:solidFill>
                <a:schemeClr val="bg2"/>
              </a:solidFill>
              <a:latin typeface="Anaheim" panose="020B0604020202020204" charset="0"/>
            </a:rPr>
            <a:t> Lý </a:t>
          </a:r>
          <a:r>
            <a:rPr lang="en-US" sz="650" kern="1200" dirty="0" err="1">
              <a:solidFill>
                <a:schemeClr val="bg2"/>
              </a:solidFill>
              <a:latin typeface="Anaheim" panose="020B0604020202020204" charset="0"/>
            </a:rPr>
            <a:t>kì</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vọng</a:t>
          </a:r>
          <a:r>
            <a:rPr lang="en-US" sz="650" kern="1200" dirty="0">
              <a:solidFill>
                <a:schemeClr val="bg2"/>
              </a:solidFill>
              <a:latin typeface="Anaheim" panose="020B0604020202020204" charset="0"/>
            </a:rPr>
            <a:t> điểm </a:t>
          </a:r>
          <a:r>
            <a:rPr lang="en-US" sz="650" kern="1200" dirty="0" err="1">
              <a:solidFill>
                <a:schemeClr val="bg2"/>
              </a:solidFill>
              <a:latin typeface="Anaheim" panose="020B0604020202020204" charset="0"/>
            </a:rPr>
            <a:t>Toán</a:t>
          </a:r>
          <a:r>
            <a:rPr lang="en-US" sz="650" kern="1200" dirty="0">
              <a:solidFill>
                <a:schemeClr val="bg2"/>
              </a:solidFill>
              <a:latin typeface="Anaheim" panose="020B0604020202020204" charset="0"/>
            </a:rPr>
            <a:t> </a:t>
          </a:r>
          <a:r>
            <a:rPr lang="en-US" sz="650" kern="1200" dirty="0" err="1">
              <a:solidFill>
                <a:schemeClr val="bg2"/>
              </a:solidFill>
              <a:latin typeface="Anaheim" panose="020B0604020202020204" charset="0"/>
            </a:rPr>
            <a:t>khoảng</a:t>
          </a:r>
          <a:r>
            <a:rPr lang="en-US" sz="650" kern="1200" dirty="0">
              <a:solidFill>
                <a:schemeClr val="bg2"/>
              </a:solidFill>
              <a:latin typeface="Anaheim" panose="020B0604020202020204" charset="0"/>
            </a:rPr>
            <a:t> 6.5.</a:t>
          </a:r>
        </a:p>
        <a:p>
          <a:pPr marL="57150" lvl="1" indent="-57150" algn="l" defTabSz="288925">
            <a:lnSpc>
              <a:spcPct val="90000"/>
            </a:lnSpc>
            <a:spcBef>
              <a:spcPct val="0"/>
            </a:spcBef>
            <a:spcAft>
              <a:spcPct val="15000"/>
            </a:spcAft>
            <a:buChar char="•"/>
          </a:pPr>
          <a:r>
            <a:rPr lang="vi-VN" sz="650" kern="1200" dirty="0">
              <a:solidFill>
                <a:schemeClr val="bg2"/>
              </a:solidFill>
              <a:latin typeface="Anaheim" panose="020B0604020202020204" charset="0"/>
            </a:rPr>
            <a:t>Học sinh đạt điểm L</a:t>
          </a:r>
          <a:r>
            <a:rPr lang="en-US" sz="650" kern="1200" dirty="0">
              <a:solidFill>
                <a:schemeClr val="bg2"/>
              </a:solidFill>
              <a:latin typeface="Anaheim" panose="020B0604020202020204" charset="0"/>
            </a:rPr>
            <a:t>ý</a:t>
          </a:r>
          <a:r>
            <a:rPr lang="vi-VN" sz="650" kern="1200" dirty="0">
              <a:solidFill>
                <a:schemeClr val="bg2"/>
              </a:solidFill>
              <a:latin typeface="Anaheim" panose="020B0604020202020204" charset="0"/>
            </a:rPr>
            <a:t> cao (9.0 - 10.0) có kì vọng điểm Toán tương đương</a:t>
          </a:r>
          <a:r>
            <a:rPr lang="en-US" sz="650" kern="1200" dirty="0">
              <a:solidFill>
                <a:schemeClr val="bg2"/>
              </a:solidFill>
              <a:latin typeface="Anaheim" panose="020B0604020202020204" charset="0"/>
            </a:rPr>
            <a:t>.</a:t>
          </a:r>
        </a:p>
      </dsp:txBody>
      <dsp:txXfrm>
        <a:off x="2790231" y="870103"/>
        <a:ext cx="1035252" cy="656518"/>
      </dsp:txXfrm>
    </dsp:sp>
    <dsp:sp modelId="{51563A5B-6771-4936-81ED-613C6AF49453}">
      <dsp:nvSpPr>
        <dsp:cNvPr id="0" name=""/>
        <dsp:cNvSpPr/>
      </dsp:nvSpPr>
      <dsp:spPr>
        <a:xfrm>
          <a:off x="3350603" y="1117010"/>
          <a:ext cx="1192805" cy="1192805"/>
        </a:xfrm>
        <a:prstGeom prst="leftCircularArrow">
          <a:avLst>
            <a:gd name="adj1" fmla="val 3299"/>
            <a:gd name="adj2" fmla="val 407369"/>
            <a:gd name="adj3" fmla="val 1771468"/>
            <a:gd name="adj4" fmla="val 8613077"/>
            <a:gd name="adj5" fmla="val 384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E6944C0-81CE-49DC-BAE9-6851BE8CCBCD}">
      <dsp:nvSpPr>
        <dsp:cNvPr id="0" name=""/>
        <dsp:cNvSpPr/>
      </dsp:nvSpPr>
      <dsp:spPr>
        <a:xfrm>
          <a:off x="3023288" y="1662028"/>
          <a:ext cx="956535" cy="38038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b="1" kern="1200" dirty="0" err="1">
              <a:latin typeface="Anaheim" panose="020B0604020202020204" charset="0"/>
            </a:rPr>
            <a:t>Kì</a:t>
          </a:r>
          <a:r>
            <a:rPr lang="en-US" sz="800" b="1" kern="1200" dirty="0">
              <a:latin typeface="Anaheim" panose="020B0604020202020204" charset="0"/>
            </a:rPr>
            <a:t> </a:t>
          </a:r>
          <a:r>
            <a:rPr lang="en-US" sz="800" b="1" kern="1200" dirty="0" err="1">
              <a:latin typeface="Anaheim" panose="020B0604020202020204" charset="0"/>
            </a:rPr>
            <a:t>vọng</a:t>
          </a:r>
          <a:r>
            <a:rPr lang="en-US" sz="800" b="1" kern="1200" dirty="0">
              <a:latin typeface="Anaheim" panose="020B0604020202020204" charset="0"/>
            </a:rPr>
            <a:t> điểm </a:t>
          </a:r>
          <a:r>
            <a:rPr lang="en-US" sz="800" b="1" kern="1200" dirty="0" err="1">
              <a:latin typeface="Anaheim" panose="020B0604020202020204" charset="0"/>
            </a:rPr>
            <a:t>Toán</a:t>
          </a:r>
          <a:r>
            <a:rPr lang="en-US" sz="800" b="1" kern="1200" dirty="0">
              <a:latin typeface="Anaheim" panose="020B0604020202020204" charset="0"/>
            </a:rPr>
            <a:t> </a:t>
          </a:r>
          <a:r>
            <a:rPr lang="en-US" sz="800" b="1" kern="1200" dirty="0" err="1">
              <a:latin typeface="Anaheim" panose="020B0604020202020204" charset="0"/>
            </a:rPr>
            <a:t>theo</a:t>
          </a:r>
          <a:r>
            <a:rPr lang="en-US" sz="800" b="1" kern="1200" dirty="0">
              <a:latin typeface="Anaheim" panose="020B0604020202020204" charset="0"/>
            </a:rPr>
            <a:t> </a:t>
          </a:r>
          <a:r>
            <a:rPr lang="en-US" sz="800" b="1" kern="1200" dirty="0" err="1">
              <a:latin typeface="Anaheim" panose="020B0604020202020204" charset="0"/>
            </a:rPr>
            <a:t>điểm</a:t>
          </a:r>
          <a:r>
            <a:rPr lang="en-US" sz="800" b="1" kern="1200" dirty="0">
              <a:latin typeface="Anaheim" panose="020B0604020202020204" charset="0"/>
            </a:rPr>
            <a:t> Lý</a:t>
          </a:r>
          <a:endParaRPr lang="en-US" sz="800" kern="1200" dirty="0">
            <a:latin typeface="Anaheim" panose="020B0604020202020204" charset="0"/>
          </a:endParaRPr>
        </a:p>
      </dsp:txBody>
      <dsp:txXfrm>
        <a:off x="3034429" y="1673169"/>
        <a:ext cx="934253" cy="358100"/>
      </dsp:txXfrm>
    </dsp:sp>
    <dsp:sp modelId="{C73658E2-AFAE-408E-8C36-9C40EDF2571E}">
      <dsp:nvSpPr>
        <dsp:cNvPr id="0" name=""/>
        <dsp:cNvSpPr/>
      </dsp:nvSpPr>
      <dsp:spPr>
        <a:xfrm>
          <a:off x="4152856" y="849678"/>
          <a:ext cx="1076102" cy="88755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0" rIns="123825" bIns="123825" numCol="1" spcCol="1270" anchor="ctr" anchorCtr="0">
          <a:noAutofit/>
        </a:bodyPr>
        <a:lstStyle/>
        <a:p>
          <a:pPr marL="57150" lvl="1" indent="-57150" algn="l" defTabSz="355600">
            <a:lnSpc>
              <a:spcPct val="90000"/>
            </a:lnSpc>
            <a:spcBef>
              <a:spcPct val="0"/>
            </a:spcBef>
            <a:spcAft>
              <a:spcPct val="15000"/>
            </a:spcAft>
            <a:buChar char="•"/>
          </a:pPr>
          <a:r>
            <a:rPr lang="en-US" sz="800" kern="1200" dirty="0">
              <a:solidFill>
                <a:schemeClr val="bg2"/>
              </a:solidFill>
              <a:latin typeface="Anaheim" panose="020B0604020202020204" charset="0"/>
            </a:rPr>
            <a:t>M</a:t>
          </a:r>
          <a:r>
            <a:rPr lang="vi-VN" sz="800" kern="1200" dirty="0">
              <a:solidFill>
                <a:schemeClr val="bg2"/>
              </a:solidFill>
              <a:latin typeface="Anaheim" panose="020B0604020202020204" charset="0"/>
            </a:rPr>
            <a:t>ột trong hai môn</a:t>
          </a:r>
          <a:r>
            <a:rPr lang="en-US" sz="800" kern="1200" dirty="0">
              <a:solidFill>
                <a:schemeClr val="bg2"/>
              </a:solidFill>
              <a:latin typeface="Anaheim" panose="020B0604020202020204" charset="0"/>
            </a:rPr>
            <a:t> này</a:t>
          </a:r>
          <a:r>
            <a:rPr lang="vi-VN" sz="800" kern="1200" dirty="0">
              <a:solidFill>
                <a:schemeClr val="bg2"/>
              </a:solidFill>
              <a:latin typeface="Anaheim" panose="020B0604020202020204" charset="0"/>
            </a:rPr>
            <a:t> có điểm càng cao thì môn còn lại cũng có xu hướng đạt điểm cao</a:t>
          </a:r>
          <a:r>
            <a:rPr lang="en-US" sz="800" kern="1200" dirty="0">
              <a:solidFill>
                <a:schemeClr val="bg2"/>
              </a:solidFill>
              <a:latin typeface="Anaheim" panose="020B0604020202020204" charset="0"/>
            </a:rPr>
            <a:t>.</a:t>
          </a:r>
        </a:p>
      </dsp:txBody>
      <dsp:txXfrm>
        <a:off x="4173281" y="1060294"/>
        <a:ext cx="1035252" cy="656518"/>
      </dsp:txXfrm>
    </dsp:sp>
    <dsp:sp modelId="{C66F244B-3E00-4844-9F17-D4B950D2A29F}">
      <dsp:nvSpPr>
        <dsp:cNvPr id="0" name=""/>
        <dsp:cNvSpPr/>
      </dsp:nvSpPr>
      <dsp:spPr>
        <a:xfrm>
          <a:off x="4395697" y="552819"/>
          <a:ext cx="956535" cy="38038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b="1" kern="1200" dirty="0" err="1">
              <a:latin typeface="Anaheim" panose="020B0604020202020204" charset="0"/>
            </a:rPr>
            <a:t>Kết</a:t>
          </a:r>
          <a:r>
            <a:rPr lang="en-US" sz="800" b="1" kern="1200" dirty="0">
              <a:latin typeface="Anaheim" panose="020B0604020202020204" charset="0"/>
            </a:rPr>
            <a:t> </a:t>
          </a:r>
          <a:r>
            <a:rPr lang="en-US" sz="800" b="1" kern="1200" dirty="0" err="1">
              <a:latin typeface="Anaheim" panose="020B0604020202020204" charset="0"/>
            </a:rPr>
            <a:t>luận</a:t>
          </a:r>
          <a:endParaRPr lang="en-US" sz="800" kern="1200" dirty="0">
            <a:latin typeface="Anaheim" panose="020B0604020202020204" charset="0"/>
          </a:endParaRPr>
        </a:p>
      </dsp:txBody>
      <dsp:txXfrm>
        <a:off x="4406838" y="563960"/>
        <a:ext cx="934253" cy="3581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A822FF-2C93-4410-9727-F19486027E29}">
      <dsp:nvSpPr>
        <dsp:cNvPr id="0" name=""/>
        <dsp:cNvSpPr/>
      </dsp:nvSpPr>
      <dsp:spPr>
        <a:xfrm rot="5400000">
          <a:off x="-122335" y="123226"/>
          <a:ext cx="815570" cy="57089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Anaheim" panose="020B0604020202020204" charset="0"/>
            </a:rPr>
            <a:t>Top 3%</a:t>
          </a:r>
          <a:endParaRPr lang="en-US" sz="1200" kern="1200" dirty="0">
            <a:latin typeface="Anaheim" panose="020B0604020202020204" charset="0"/>
          </a:endParaRPr>
        </a:p>
      </dsp:txBody>
      <dsp:txXfrm rot="-5400000">
        <a:off x="1" y="286341"/>
        <a:ext cx="570899" cy="244671"/>
      </dsp:txXfrm>
    </dsp:sp>
    <dsp:sp modelId="{F7BC94B4-F2DB-4630-899A-450C080AA4C2}">
      <dsp:nvSpPr>
        <dsp:cNvPr id="0" name=""/>
        <dsp:cNvSpPr/>
      </dsp:nvSpPr>
      <dsp:spPr>
        <a:xfrm rot="5400000">
          <a:off x="1663685" y="-1091895"/>
          <a:ext cx="530121" cy="2715693"/>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445" rIns="4445" bIns="4445" numCol="1" spcCol="1270" anchor="ctr" anchorCtr="0">
          <a:noAutofit/>
        </a:bodyPr>
        <a:lstStyle/>
        <a:p>
          <a:pPr marL="57150" lvl="1" indent="-57150" algn="l" defTabSz="311150">
            <a:lnSpc>
              <a:spcPct val="90000"/>
            </a:lnSpc>
            <a:spcBef>
              <a:spcPct val="0"/>
            </a:spcBef>
            <a:spcAft>
              <a:spcPct val="15000"/>
            </a:spcAft>
            <a:buChar char="•"/>
          </a:pPr>
          <a:r>
            <a:rPr lang="en-US" sz="700" kern="1200" dirty="0">
              <a:solidFill>
                <a:schemeClr val="bg2"/>
              </a:solidFill>
              <a:latin typeface="Anaheim" panose="020B0604020202020204" charset="0"/>
            </a:rPr>
            <a:t>Hà </a:t>
          </a:r>
          <a:r>
            <a:rPr lang="en-US" sz="700" kern="1200" dirty="0" err="1">
              <a:solidFill>
                <a:schemeClr val="bg2"/>
              </a:solidFill>
              <a:latin typeface="Anaheim" panose="020B0604020202020204" charset="0"/>
            </a:rPr>
            <a:t>Nội</a:t>
          </a:r>
          <a:r>
            <a:rPr lang="en-US" sz="700" kern="1200" dirty="0">
              <a:solidFill>
                <a:schemeClr val="bg2"/>
              </a:solidFill>
              <a:latin typeface="Anaheim" panose="020B0604020202020204" charset="0"/>
            </a:rPr>
            <a:t> </a:t>
          </a:r>
          <a:r>
            <a:rPr lang="en-US" sz="700" kern="1200" dirty="0" err="1">
              <a:solidFill>
                <a:schemeClr val="bg2"/>
              </a:solidFill>
              <a:latin typeface="Anaheim" panose="020B0604020202020204" charset="0"/>
            </a:rPr>
            <a:t>và</a:t>
          </a:r>
          <a:r>
            <a:rPr lang="en-US" sz="700" kern="1200" dirty="0">
              <a:solidFill>
                <a:schemeClr val="bg2"/>
              </a:solidFill>
              <a:latin typeface="Anaheim" panose="020B0604020202020204" charset="0"/>
            </a:rPr>
            <a:t> TP.HCM </a:t>
          </a:r>
          <a:r>
            <a:rPr lang="en-US" sz="700" kern="1200" dirty="0" err="1">
              <a:solidFill>
                <a:schemeClr val="bg2"/>
              </a:solidFill>
              <a:latin typeface="Anaheim" panose="020B0604020202020204" charset="0"/>
            </a:rPr>
            <a:t>dẫn</a:t>
          </a:r>
          <a:r>
            <a:rPr lang="en-US" sz="700" kern="1200" dirty="0">
              <a:solidFill>
                <a:schemeClr val="bg2"/>
              </a:solidFill>
              <a:latin typeface="Anaheim" panose="020B0604020202020204" charset="0"/>
            </a:rPr>
            <a:t> </a:t>
          </a:r>
          <a:r>
            <a:rPr lang="en-US" sz="700" kern="1200" dirty="0" err="1">
              <a:solidFill>
                <a:schemeClr val="bg2"/>
              </a:solidFill>
              <a:latin typeface="Anaheim" panose="020B0604020202020204" charset="0"/>
            </a:rPr>
            <a:t>đầu</a:t>
          </a:r>
          <a:r>
            <a:rPr lang="en-US" sz="700" kern="1200" dirty="0">
              <a:solidFill>
                <a:schemeClr val="bg2"/>
              </a:solidFill>
              <a:latin typeface="Anaheim" panose="020B0604020202020204" charset="0"/>
            </a:rPr>
            <a:t>.</a:t>
          </a:r>
        </a:p>
        <a:p>
          <a:pPr marL="57150" lvl="1" indent="-57150" algn="l" defTabSz="311150">
            <a:lnSpc>
              <a:spcPct val="90000"/>
            </a:lnSpc>
            <a:spcBef>
              <a:spcPct val="0"/>
            </a:spcBef>
            <a:spcAft>
              <a:spcPct val="15000"/>
            </a:spcAft>
            <a:buChar char="•"/>
          </a:pPr>
          <a:r>
            <a:rPr lang="vi-VN" sz="700" kern="1200" dirty="0">
              <a:solidFill>
                <a:schemeClr val="bg2"/>
              </a:solidFill>
              <a:latin typeface="Anaheim" panose="020B0604020202020204" charset="0"/>
            </a:rPr>
            <a:t>Các tỉnh lớn khác như Hải Phòng, Đà Nẵng, Bình Dương cũng có số lượng đáng kể</a:t>
          </a:r>
          <a:r>
            <a:rPr lang="en-US" sz="700" kern="1200" dirty="0">
              <a:solidFill>
                <a:schemeClr val="bg2"/>
              </a:solidFill>
              <a:latin typeface="Anaheim" panose="020B0604020202020204" charset="0"/>
            </a:rPr>
            <a:t>.</a:t>
          </a:r>
        </a:p>
        <a:p>
          <a:pPr marL="57150" lvl="1" indent="-57150" algn="l" defTabSz="311150">
            <a:lnSpc>
              <a:spcPct val="90000"/>
            </a:lnSpc>
            <a:spcBef>
              <a:spcPct val="0"/>
            </a:spcBef>
            <a:spcAft>
              <a:spcPct val="15000"/>
            </a:spcAft>
            <a:buChar char="•"/>
          </a:pPr>
          <a:r>
            <a:rPr lang="en-US" sz="700" kern="1200" dirty="0">
              <a:solidFill>
                <a:schemeClr val="bg2"/>
              </a:solidFill>
              <a:latin typeface="Anaheim" panose="020B0604020202020204" charset="0"/>
            </a:rPr>
            <a:t>C</a:t>
          </a:r>
          <a:r>
            <a:rPr lang="vi-VN" sz="700" kern="1200" dirty="0">
              <a:solidFill>
                <a:schemeClr val="bg2"/>
              </a:solidFill>
              <a:latin typeface="Anaheim" panose="020B0604020202020204" charset="0"/>
            </a:rPr>
            <a:t>ác tỉnh miền núi và Tây Nguyên hầu như không có đại diện</a:t>
          </a:r>
          <a:r>
            <a:rPr lang="en-US" sz="700" kern="1200" dirty="0">
              <a:solidFill>
                <a:schemeClr val="bg2"/>
              </a:solidFill>
              <a:latin typeface="Anaheim" panose="020B0604020202020204" charset="0"/>
            </a:rPr>
            <a:t>.</a:t>
          </a:r>
        </a:p>
      </dsp:txBody>
      <dsp:txXfrm rot="-5400000">
        <a:off x="570899" y="26769"/>
        <a:ext cx="2689815" cy="478365"/>
      </dsp:txXfrm>
    </dsp:sp>
    <dsp:sp modelId="{2272B4DD-A9BF-47C6-A654-B11796D39CA6}">
      <dsp:nvSpPr>
        <dsp:cNvPr id="0" name=""/>
        <dsp:cNvSpPr/>
      </dsp:nvSpPr>
      <dsp:spPr>
        <a:xfrm rot="5400000">
          <a:off x="-122335" y="721962"/>
          <a:ext cx="815570" cy="57089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Anaheim" panose="020B0604020202020204" charset="0"/>
            </a:rPr>
            <a:t>Mean</a:t>
          </a:r>
          <a:endParaRPr lang="en-US" sz="1200" kern="1200" dirty="0">
            <a:latin typeface="Anaheim" panose="020B0604020202020204" charset="0"/>
          </a:endParaRPr>
        </a:p>
      </dsp:txBody>
      <dsp:txXfrm rot="-5400000">
        <a:off x="1" y="885077"/>
        <a:ext cx="570899" cy="244671"/>
      </dsp:txXfrm>
    </dsp:sp>
    <dsp:sp modelId="{369E82B4-2C10-47CD-92D9-C41DA1FEE8E1}">
      <dsp:nvSpPr>
        <dsp:cNvPr id="0" name=""/>
        <dsp:cNvSpPr/>
      </dsp:nvSpPr>
      <dsp:spPr>
        <a:xfrm rot="5400000">
          <a:off x="1663685" y="-493159"/>
          <a:ext cx="530121" cy="2715693"/>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5715" rIns="5715" bIns="5715" numCol="1" spcCol="1270" anchor="ctr" anchorCtr="0">
          <a:noAutofit/>
        </a:bodyPr>
        <a:lstStyle/>
        <a:p>
          <a:pPr marL="57150" lvl="1" indent="-57150" algn="l" defTabSz="400050">
            <a:lnSpc>
              <a:spcPct val="90000"/>
            </a:lnSpc>
            <a:spcBef>
              <a:spcPct val="0"/>
            </a:spcBef>
            <a:spcAft>
              <a:spcPct val="15000"/>
            </a:spcAft>
            <a:buChar char="•"/>
          </a:pPr>
          <a:r>
            <a:rPr lang="vi-VN" sz="900" b="0" kern="1200" dirty="0">
              <a:solidFill>
                <a:schemeClr val="bg2"/>
              </a:solidFill>
              <a:latin typeface="Anaheim" panose="020B0604020202020204" charset="0"/>
            </a:rPr>
            <a:t>Hà Nội và TP.HCM có điểm trung bình cao nhất, từ 6.0 - 6.5, vượt xa các tỉnh miền núi phía Bắc và Tây Nguyên, thường chỉ đạt từ 4.0 - 5.0.</a:t>
          </a:r>
          <a:endParaRPr lang="en-US" sz="900" b="0" kern="1200" dirty="0">
            <a:solidFill>
              <a:schemeClr val="bg2"/>
            </a:solidFill>
            <a:latin typeface="Anaheim" panose="020B0604020202020204" charset="0"/>
          </a:endParaRPr>
        </a:p>
      </dsp:txBody>
      <dsp:txXfrm rot="-5400000">
        <a:off x="570899" y="625505"/>
        <a:ext cx="2689815" cy="478365"/>
      </dsp:txXfrm>
    </dsp:sp>
    <dsp:sp modelId="{86D83BC3-372B-4C47-8F8E-5E62C5C34A69}">
      <dsp:nvSpPr>
        <dsp:cNvPr id="0" name=""/>
        <dsp:cNvSpPr/>
      </dsp:nvSpPr>
      <dsp:spPr>
        <a:xfrm rot="5400000">
          <a:off x="-122335" y="1320697"/>
          <a:ext cx="815570" cy="57089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Anaheim" panose="020B0604020202020204" charset="0"/>
            </a:rPr>
            <a:t>STD</a:t>
          </a:r>
        </a:p>
      </dsp:txBody>
      <dsp:txXfrm rot="-5400000">
        <a:off x="1" y="1483812"/>
        <a:ext cx="570899" cy="244671"/>
      </dsp:txXfrm>
    </dsp:sp>
    <dsp:sp modelId="{95F60471-E09C-4506-A539-F2B11F3AE898}">
      <dsp:nvSpPr>
        <dsp:cNvPr id="0" name=""/>
        <dsp:cNvSpPr/>
      </dsp:nvSpPr>
      <dsp:spPr>
        <a:xfrm rot="5400000">
          <a:off x="1663685" y="105575"/>
          <a:ext cx="530121" cy="2715693"/>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5715" rIns="5715" bIns="5715" numCol="1" spcCol="1270" anchor="ctr" anchorCtr="0">
          <a:noAutofit/>
        </a:bodyPr>
        <a:lstStyle/>
        <a:p>
          <a:pPr marL="57150" lvl="1" indent="-57150" algn="l" defTabSz="400050">
            <a:lnSpc>
              <a:spcPct val="90000"/>
            </a:lnSpc>
            <a:spcBef>
              <a:spcPct val="0"/>
            </a:spcBef>
            <a:spcAft>
              <a:spcPct val="15000"/>
            </a:spcAft>
            <a:buChar char="•"/>
          </a:pPr>
          <a:r>
            <a:rPr lang="vi-VN" sz="900" kern="1200" dirty="0">
              <a:solidFill>
                <a:schemeClr val="bg2"/>
              </a:solidFill>
              <a:latin typeface="Anaheim" panose="020B0604020202020204" charset="0"/>
            </a:rPr>
            <a:t>Các tỉnh phát triển như Quảng Ninh, TP.HCM, Bình Dương có độ lệch chuẩn thấp hơn</a:t>
          </a:r>
          <a:r>
            <a:rPr lang="en-US" sz="900" kern="1200" dirty="0">
              <a:solidFill>
                <a:schemeClr val="bg2"/>
              </a:solidFill>
              <a:latin typeface="Anaheim" panose="020B0604020202020204" charset="0"/>
            </a:rPr>
            <a:t>.</a:t>
          </a:r>
        </a:p>
        <a:p>
          <a:pPr marL="57150" lvl="1" indent="-57150" algn="l" defTabSz="400050">
            <a:lnSpc>
              <a:spcPct val="90000"/>
            </a:lnSpc>
            <a:spcBef>
              <a:spcPct val="0"/>
            </a:spcBef>
            <a:spcAft>
              <a:spcPct val="15000"/>
            </a:spcAft>
            <a:buChar char="•"/>
          </a:pPr>
          <a:r>
            <a:rPr lang="en-US" sz="900" kern="1200" dirty="0" err="1">
              <a:solidFill>
                <a:schemeClr val="bg2"/>
              </a:solidFill>
              <a:latin typeface="Anaheim" panose="020B0604020202020204" charset="0"/>
            </a:rPr>
            <a:t>Miền</a:t>
          </a:r>
          <a:r>
            <a:rPr lang="en-US" sz="900" kern="1200" dirty="0">
              <a:solidFill>
                <a:schemeClr val="bg2"/>
              </a:solidFill>
              <a:latin typeface="Anaheim" panose="020B0604020202020204" charset="0"/>
            </a:rPr>
            <a:t> </a:t>
          </a:r>
          <a:r>
            <a:rPr lang="en-US" sz="900" kern="1200" dirty="0" err="1">
              <a:solidFill>
                <a:schemeClr val="bg2"/>
              </a:solidFill>
              <a:latin typeface="Anaheim" panose="020B0604020202020204" charset="0"/>
            </a:rPr>
            <a:t>núi</a:t>
          </a:r>
          <a:r>
            <a:rPr lang="en-US" sz="900" kern="1200" dirty="0">
              <a:solidFill>
                <a:schemeClr val="bg2"/>
              </a:solidFill>
              <a:latin typeface="Anaheim" panose="020B0604020202020204" charset="0"/>
            </a:rPr>
            <a:t> </a:t>
          </a:r>
          <a:r>
            <a:rPr lang="en-US" sz="900" kern="1200" dirty="0" err="1">
              <a:solidFill>
                <a:schemeClr val="bg2"/>
              </a:solidFill>
              <a:latin typeface="Anaheim" panose="020B0604020202020204" charset="0"/>
            </a:rPr>
            <a:t>và</a:t>
          </a:r>
          <a:r>
            <a:rPr lang="en-US" sz="900" kern="1200" dirty="0">
              <a:solidFill>
                <a:schemeClr val="bg2"/>
              </a:solidFill>
              <a:latin typeface="Anaheim" panose="020B0604020202020204" charset="0"/>
            </a:rPr>
            <a:t> </a:t>
          </a:r>
          <a:r>
            <a:rPr lang="en-US" sz="900" kern="1200" dirty="0" err="1">
              <a:solidFill>
                <a:schemeClr val="bg2"/>
              </a:solidFill>
              <a:latin typeface="Anaheim" panose="020B0604020202020204" charset="0"/>
            </a:rPr>
            <a:t>Tây</a:t>
          </a:r>
          <a:r>
            <a:rPr lang="en-US" sz="900" kern="1200" dirty="0">
              <a:solidFill>
                <a:schemeClr val="bg2"/>
              </a:solidFill>
              <a:latin typeface="Anaheim" panose="020B0604020202020204" charset="0"/>
            </a:rPr>
            <a:t> </a:t>
          </a:r>
          <a:r>
            <a:rPr lang="en-US" sz="900" kern="1200" dirty="0" err="1">
              <a:solidFill>
                <a:schemeClr val="bg2"/>
              </a:solidFill>
              <a:latin typeface="Anaheim" panose="020B0604020202020204" charset="0"/>
            </a:rPr>
            <a:t>Nguyên</a:t>
          </a:r>
          <a:r>
            <a:rPr lang="en-US" sz="900" kern="1200" dirty="0">
              <a:solidFill>
                <a:schemeClr val="bg2"/>
              </a:solidFill>
              <a:latin typeface="Anaheim" panose="020B0604020202020204" charset="0"/>
            </a:rPr>
            <a:t> </a:t>
          </a:r>
          <a:r>
            <a:rPr lang="en-US" sz="900" kern="1200" dirty="0" err="1">
              <a:solidFill>
                <a:schemeClr val="bg2"/>
              </a:solidFill>
              <a:latin typeface="Anaheim" panose="020B0604020202020204" charset="0"/>
            </a:rPr>
            <a:t>có</a:t>
          </a:r>
          <a:r>
            <a:rPr lang="en-US" sz="900" kern="1200" dirty="0">
              <a:solidFill>
                <a:schemeClr val="bg2"/>
              </a:solidFill>
              <a:latin typeface="Anaheim" panose="020B0604020202020204" charset="0"/>
            </a:rPr>
            <a:t> </a:t>
          </a:r>
          <a:r>
            <a:rPr lang="en-US" sz="900" kern="1200" dirty="0" err="1">
              <a:solidFill>
                <a:schemeClr val="bg2"/>
              </a:solidFill>
              <a:latin typeface="Anaheim" panose="020B0604020202020204" charset="0"/>
            </a:rPr>
            <a:t>độ</a:t>
          </a:r>
          <a:r>
            <a:rPr lang="en-US" sz="900" kern="1200" dirty="0">
              <a:solidFill>
                <a:schemeClr val="bg2"/>
              </a:solidFill>
              <a:latin typeface="Anaheim" panose="020B0604020202020204" charset="0"/>
            </a:rPr>
            <a:t> </a:t>
          </a:r>
          <a:r>
            <a:rPr lang="en-US" sz="900" kern="1200" dirty="0" err="1">
              <a:solidFill>
                <a:schemeClr val="bg2"/>
              </a:solidFill>
              <a:latin typeface="Anaheim" panose="020B0604020202020204" charset="0"/>
            </a:rPr>
            <a:t>lệch</a:t>
          </a:r>
          <a:r>
            <a:rPr lang="en-US" sz="900" kern="1200" dirty="0">
              <a:solidFill>
                <a:schemeClr val="bg2"/>
              </a:solidFill>
              <a:latin typeface="Anaheim" panose="020B0604020202020204" charset="0"/>
            </a:rPr>
            <a:t> </a:t>
          </a:r>
          <a:r>
            <a:rPr lang="en-US" sz="900" kern="1200" dirty="0" err="1">
              <a:solidFill>
                <a:schemeClr val="bg2"/>
              </a:solidFill>
              <a:latin typeface="Anaheim" panose="020B0604020202020204" charset="0"/>
            </a:rPr>
            <a:t>chuẩn</a:t>
          </a:r>
          <a:r>
            <a:rPr lang="en-US" sz="900" kern="1200" dirty="0">
              <a:solidFill>
                <a:schemeClr val="bg2"/>
              </a:solidFill>
              <a:latin typeface="Anaheim" panose="020B0604020202020204" charset="0"/>
            </a:rPr>
            <a:t> </a:t>
          </a:r>
          <a:r>
            <a:rPr lang="en-US" sz="900" kern="1200" dirty="0" err="1">
              <a:solidFill>
                <a:schemeClr val="bg2"/>
              </a:solidFill>
              <a:latin typeface="Anaheim" panose="020B0604020202020204" charset="0"/>
            </a:rPr>
            <a:t>cao</a:t>
          </a:r>
          <a:r>
            <a:rPr lang="en-US" sz="900" kern="1200" dirty="0">
              <a:solidFill>
                <a:schemeClr val="bg2"/>
              </a:solidFill>
              <a:latin typeface="Anaheim" panose="020B0604020202020204" charset="0"/>
            </a:rPr>
            <a:t>.</a:t>
          </a:r>
        </a:p>
      </dsp:txBody>
      <dsp:txXfrm rot="-5400000">
        <a:off x="570899" y="1224239"/>
        <a:ext cx="2689815" cy="47836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DDF629-F4A5-4A09-A5C6-20A25E7CAEA6}">
      <dsp:nvSpPr>
        <dsp:cNvPr id="0" name=""/>
        <dsp:cNvSpPr/>
      </dsp:nvSpPr>
      <dsp:spPr>
        <a:xfrm>
          <a:off x="0" y="445"/>
          <a:ext cx="2868682" cy="30390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err="1">
              <a:latin typeface="Anaheim" panose="020B0604020202020204" charset="0"/>
            </a:rPr>
            <a:t>Phân</a:t>
          </a:r>
          <a:r>
            <a:rPr lang="en-US" sz="1200" kern="1200" dirty="0">
              <a:latin typeface="Anaheim" panose="020B0604020202020204" charset="0"/>
            </a:rPr>
            <a:t> </a:t>
          </a:r>
          <a:r>
            <a:rPr lang="en-US" sz="1200" kern="1200" dirty="0" err="1">
              <a:latin typeface="Anaheim" panose="020B0604020202020204" charset="0"/>
            </a:rPr>
            <a:t>phối</a:t>
          </a:r>
          <a:r>
            <a:rPr lang="en-US" sz="1200" kern="1200" dirty="0">
              <a:latin typeface="Anaheim" panose="020B0604020202020204" charset="0"/>
            </a:rPr>
            <a:t> điểm</a:t>
          </a:r>
        </a:p>
      </dsp:txBody>
      <dsp:txXfrm>
        <a:off x="14835" y="15280"/>
        <a:ext cx="2839012" cy="274232"/>
      </dsp:txXfrm>
    </dsp:sp>
    <dsp:sp modelId="{6E303C22-4706-4199-82B3-89015AF29622}">
      <dsp:nvSpPr>
        <dsp:cNvPr id="0" name=""/>
        <dsp:cNvSpPr/>
      </dsp:nvSpPr>
      <dsp:spPr>
        <a:xfrm>
          <a:off x="0" y="304348"/>
          <a:ext cx="2868682" cy="723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081" tIns="11430" rIns="64008" bIns="11430" numCol="1" spcCol="1270" anchor="t" anchorCtr="0">
          <a:noAutofit/>
        </a:bodyPr>
        <a:lstStyle/>
        <a:p>
          <a:pPr marL="57150" lvl="1" indent="-57150" algn="l" defTabSz="400050">
            <a:lnSpc>
              <a:spcPct val="90000"/>
            </a:lnSpc>
            <a:spcBef>
              <a:spcPct val="0"/>
            </a:spcBef>
            <a:spcAft>
              <a:spcPct val="20000"/>
            </a:spcAft>
            <a:buChar char="•"/>
          </a:pPr>
          <a:r>
            <a:rPr lang="vi-VN" sz="900" kern="1200" dirty="0">
              <a:solidFill>
                <a:schemeClr val="bg2"/>
              </a:solidFill>
              <a:latin typeface="Anaheim" panose="020B0604020202020204" charset="0"/>
            </a:rPr>
            <a:t>Biểu đồ phân phối điểm tiếng Anh tại các tỉnh/thành phố phát triển (Hà Nội, TP.HCM) cho thấy số lượng lớn học sinh đạt điểm khá giỏi (6 - 10 điểm)</a:t>
          </a:r>
          <a:r>
            <a:rPr lang="en-US" sz="900" kern="1200" dirty="0">
              <a:solidFill>
                <a:schemeClr val="bg2"/>
              </a:solidFill>
              <a:latin typeface="Anaheim" panose="020B0604020202020204" charset="0"/>
            </a:rPr>
            <a:t>.</a:t>
          </a:r>
        </a:p>
        <a:p>
          <a:pPr marL="57150" lvl="1" indent="-57150" algn="l" defTabSz="400050">
            <a:lnSpc>
              <a:spcPct val="90000"/>
            </a:lnSpc>
            <a:spcBef>
              <a:spcPct val="0"/>
            </a:spcBef>
            <a:spcAft>
              <a:spcPct val="20000"/>
            </a:spcAft>
            <a:buChar char="•"/>
          </a:pPr>
          <a:r>
            <a:rPr lang="vi-VN" sz="900" kern="1200" dirty="0">
              <a:solidFill>
                <a:schemeClr val="bg2"/>
              </a:solidFill>
              <a:latin typeface="Anaheim" panose="020B0604020202020204" charset="0"/>
            </a:rPr>
            <a:t>Ngược lại, ở các tỉnh đang phát triển, phân phối điểm tập trung nhiều hơn ở mức thấp (dưới 5 điểm).</a:t>
          </a:r>
          <a:endParaRPr lang="en-US" sz="900" kern="1200" dirty="0">
            <a:solidFill>
              <a:schemeClr val="bg2"/>
            </a:solidFill>
            <a:latin typeface="Anaheim" panose="020B0604020202020204" charset="0"/>
          </a:endParaRPr>
        </a:p>
      </dsp:txBody>
      <dsp:txXfrm>
        <a:off x="0" y="304348"/>
        <a:ext cx="2868682" cy="723792"/>
      </dsp:txXfrm>
    </dsp:sp>
    <dsp:sp modelId="{A771323A-AC1F-4F07-83EC-77E4DCF461CB}">
      <dsp:nvSpPr>
        <dsp:cNvPr id="0" name=""/>
        <dsp:cNvSpPr/>
      </dsp:nvSpPr>
      <dsp:spPr>
        <a:xfrm>
          <a:off x="0" y="1044981"/>
          <a:ext cx="2868682" cy="30390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err="1">
              <a:latin typeface="Anaheim" panose="020B0604020202020204" charset="0"/>
            </a:rPr>
            <a:t>Kết</a:t>
          </a:r>
          <a:r>
            <a:rPr lang="en-US" sz="1200" kern="1200" dirty="0">
              <a:latin typeface="Anaheim" panose="020B0604020202020204" charset="0"/>
            </a:rPr>
            <a:t> </a:t>
          </a:r>
          <a:r>
            <a:rPr lang="en-US" sz="1200" kern="1200" dirty="0" err="1">
              <a:latin typeface="Anaheim" panose="020B0604020202020204" charset="0"/>
            </a:rPr>
            <a:t>luận</a:t>
          </a:r>
          <a:endParaRPr lang="en-US" sz="1200" kern="1200" dirty="0">
            <a:latin typeface="Anaheim" panose="020B0604020202020204" charset="0"/>
          </a:endParaRPr>
        </a:p>
      </dsp:txBody>
      <dsp:txXfrm>
        <a:off x="14835" y="1059816"/>
        <a:ext cx="2839012" cy="274232"/>
      </dsp:txXfrm>
    </dsp:sp>
    <dsp:sp modelId="{626C5737-7A07-415C-AA25-2B9F52586431}">
      <dsp:nvSpPr>
        <dsp:cNvPr id="0" name=""/>
        <dsp:cNvSpPr/>
      </dsp:nvSpPr>
      <dsp:spPr>
        <a:xfrm>
          <a:off x="0" y="1332489"/>
          <a:ext cx="2868682" cy="558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081" tIns="11430" rIns="64008" bIns="11430" numCol="1" spcCol="1270" anchor="t" anchorCtr="0">
          <a:noAutofit/>
        </a:bodyPr>
        <a:lstStyle/>
        <a:p>
          <a:pPr marL="57150" lvl="1" indent="-57150" algn="l" defTabSz="400050">
            <a:lnSpc>
              <a:spcPct val="90000"/>
            </a:lnSpc>
            <a:spcBef>
              <a:spcPct val="0"/>
            </a:spcBef>
            <a:spcAft>
              <a:spcPct val="20000"/>
            </a:spcAft>
            <a:buChar char="•"/>
          </a:pPr>
          <a:r>
            <a:rPr lang="vi-VN" sz="900" kern="1200" dirty="0">
              <a:solidFill>
                <a:schemeClr val="bg2"/>
              </a:solidFill>
              <a:latin typeface="Anaheim" panose="020B0604020202020204" charset="0"/>
            </a:rPr>
            <a:t>Các tỉnh/thành phố phát triển đã nhờ có điều kiện giáo dục và sự đầu tư lớn vào môn tiếng Anh, đã đạt kết quả cao hơn rõ rệt so với các tỉnh đang phát triển và chưa phát triển</a:t>
          </a:r>
          <a:r>
            <a:rPr lang="en-US" sz="900" kern="1200" dirty="0">
              <a:solidFill>
                <a:schemeClr val="bg2"/>
              </a:solidFill>
              <a:latin typeface="Anaheim" panose="020B0604020202020204" charset="0"/>
            </a:rPr>
            <a:t>.</a:t>
          </a:r>
        </a:p>
      </dsp:txBody>
      <dsp:txXfrm>
        <a:off x="0" y="1332489"/>
        <a:ext cx="2868682" cy="55835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EC1B00-1B61-4C8D-BE2C-4BE70CF8526C}">
      <dsp:nvSpPr>
        <dsp:cNvPr id="0" name=""/>
        <dsp:cNvSpPr/>
      </dsp:nvSpPr>
      <dsp:spPr>
        <a:xfrm>
          <a:off x="359650" y="0"/>
          <a:ext cx="2225331" cy="2225331"/>
        </a:xfrm>
        <a:prstGeom prst="triangl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C4BDF0E-189B-4331-9146-4DA7BED3602E}">
      <dsp:nvSpPr>
        <dsp:cNvPr id="0" name=""/>
        <dsp:cNvSpPr/>
      </dsp:nvSpPr>
      <dsp:spPr>
        <a:xfrm>
          <a:off x="1482628" y="313141"/>
          <a:ext cx="1446465" cy="445066"/>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266700">
            <a:lnSpc>
              <a:spcPct val="90000"/>
            </a:lnSpc>
            <a:spcBef>
              <a:spcPct val="0"/>
            </a:spcBef>
            <a:spcAft>
              <a:spcPct val="35000"/>
            </a:spcAft>
            <a:buNone/>
          </a:pPr>
          <a:r>
            <a:rPr lang="vi-VN" sz="600" b="1" kern="1200" dirty="0">
              <a:solidFill>
                <a:schemeClr val="bg2"/>
              </a:solidFill>
              <a:latin typeface="Anaheim" panose="020B0604020202020204" charset="0"/>
            </a:rPr>
            <a:t>Miền Bắc có điểm trung bình</a:t>
          </a:r>
          <a:r>
            <a:rPr lang="en-US" sz="600" b="1" kern="1200" dirty="0">
              <a:solidFill>
                <a:schemeClr val="bg2"/>
              </a:solidFill>
              <a:latin typeface="Anaheim" panose="020B0604020202020204" charset="0"/>
            </a:rPr>
            <a:t>, </a:t>
          </a:r>
          <a:r>
            <a:rPr lang="en-US" sz="600" b="1" kern="1200" dirty="0" err="1">
              <a:solidFill>
                <a:schemeClr val="bg2"/>
              </a:solidFill>
              <a:latin typeface="Anaheim" panose="020B0604020202020204" charset="0"/>
            </a:rPr>
            <a:t>trung</a:t>
          </a:r>
          <a:r>
            <a:rPr lang="en-US" sz="600" b="1" kern="1200" dirty="0">
              <a:solidFill>
                <a:schemeClr val="bg2"/>
              </a:solidFill>
              <a:latin typeface="Anaheim" panose="020B0604020202020204" charset="0"/>
            </a:rPr>
            <a:t> </a:t>
          </a:r>
          <a:r>
            <a:rPr lang="en-US" sz="600" b="1" kern="1200" dirty="0" err="1">
              <a:solidFill>
                <a:schemeClr val="bg2"/>
              </a:solidFill>
              <a:latin typeface="Anaheim" panose="020B0604020202020204" charset="0"/>
            </a:rPr>
            <a:t>vị</a:t>
          </a:r>
          <a:r>
            <a:rPr lang="en-US" sz="600" b="1" kern="1200" dirty="0">
              <a:solidFill>
                <a:schemeClr val="bg2"/>
              </a:solidFill>
              <a:latin typeface="Anaheim" panose="020B0604020202020204" charset="0"/>
            </a:rPr>
            <a:t> </a:t>
          </a:r>
          <a:r>
            <a:rPr lang="en-US" sz="600" b="1" kern="1200" dirty="0" err="1">
              <a:solidFill>
                <a:schemeClr val="bg2"/>
              </a:solidFill>
              <a:latin typeface="Anaheim" panose="020B0604020202020204" charset="0"/>
            </a:rPr>
            <a:t>cao</a:t>
          </a:r>
          <a:r>
            <a:rPr lang="en-US" sz="600" b="1" kern="1200" dirty="0">
              <a:solidFill>
                <a:schemeClr val="bg2"/>
              </a:solidFill>
              <a:latin typeface="Anaheim" panose="020B0604020202020204" charset="0"/>
            </a:rPr>
            <a:t> </a:t>
          </a:r>
          <a:r>
            <a:rPr lang="en-US" sz="600" b="1" kern="1200" dirty="0" err="1">
              <a:solidFill>
                <a:schemeClr val="bg2"/>
              </a:solidFill>
              <a:latin typeface="Anaheim" panose="020B0604020202020204" charset="0"/>
            </a:rPr>
            <a:t>hơn</a:t>
          </a:r>
          <a:r>
            <a:rPr lang="en-US" sz="600" b="1" kern="1200" dirty="0">
              <a:solidFill>
                <a:schemeClr val="bg2"/>
              </a:solidFill>
              <a:latin typeface="Anaheim" panose="020B0604020202020204" charset="0"/>
            </a:rPr>
            <a:t> </a:t>
          </a:r>
          <a:r>
            <a:rPr lang="en-US" sz="600" b="1" kern="1200" dirty="0" err="1">
              <a:solidFill>
                <a:schemeClr val="bg2"/>
              </a:solidFill>
              <a:latin typeface="Anaheim" panose="020B0604020202020204" charset="0"/>
            </a:rPr>
            <a:t>miền</a:t>
          </a:r>
          <a:r>
            <a:rPr lang="en-US" sz="600" b="1" kern="1200" dirty="0">
              <a:solidFill>
                <a:schemeClr val="bg2"/>
              </a:solidFill>
              <a:latin typeface="Anaheim" panose="020B0604020202020204" charset="0"/>
            </a:rPr>
            <a:t> Nam</a:t>
          </a:r>
        </a:p>
      </dsp:txBody>
      <dsp:txXfrm>
        <a:off x="1504354" y="334867"/>
        <a:ext cx="1403013" cy="401614"/>
      </dsp:txXfrm>
    </dsp:sp>
    <dsp:sp modelId="{70A32837-1F3C-4602-8AB2-8A1962B45F5D}">
      <dsp:nvSpPr>
        <dsp:cNvPr id="0" name=""/>
        <dsp:cNvSpPr/>
      </dsp:nvSpPr>
      <dsp:spPr>
        <a:xfrm>
          <a:off x="1401879" y="821136"/>
          <a:ext cx="1587336" cy="571251"/>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266700">
            <a:lnSpc>
              <a:spcPct val="90000"/>
            </a:lnSpc>
            <a:spcBef>
              <a:spcPct val="0"/>
            </a:spcBef>
            <a:spcAft>
              <a:spcPct val="35000"/>
            </a:spcAft>
            <a:buNone/>
          </a:pPr>
          <a:r>
            <a:rPr lang="vi-VN" sz="600" kern="1200" dirty="0">
              <a:solidFill>
                <a:schemeClr val="bg2"/>
              </a:solidFill>
              <a:latin typeface="Anaheim" panose="020B0604020202020204" charset="0"/>
            </a:rPr>
            <a:t>Top 10 tỉnh có tỉ lệ điểm khối A00 trên 26.5 cao nhất cả nước thì có đến 7 tỉnh thi thuộc khu vực miền Bắc và không có tỉnh nào thuộc khu vực miền Nam.</a:t>
          </a:r>
          <a:endParaRPr lang="en-US" sz="600" kern="1200" dirty="0">
            <a:solidFill>
              <a:schemeClr val="bg2"/>
            </a:solidFill>
            <a:latin typeface="Anaheim" panose="020B0604020202020204" charset="0"/>
          </a:endParaRPr>
        </a:p>
      </dsp:txBody>
      <dsp:txXfrm>
        <a:off x="1429765" y="849022"/>
        <a:ext cx="1531564" cy="515479"/>
      </dsp:txXfrm>
    </dsp:sp>
    <dsp:sp modelId="{73FE54A3-972E-4A29-B9FB-2EBFEC9CE645}">
      <dsp:nvSpPr>
        <dsp:cNvPr id="0" name=""/>
        <dsp:cNvSpPr/>
      </dsp:nvSpPr>
      <dsp:spPr>
        <a:xfrm>
          <a:off x="1349517" y="1456223"/>
          <a:ext cx="1733313" cy="594719"/>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266700">
            <a:lnSpc>
              <a:spcPct val="90000"/>
            </a:lnSpc>
            <a:spcBef>
              <a:spcPct val="0"/>
            </a:spcBef>
            <a:spcAft>
              <a:spcPct val="35000"/>
            </a:spcAft>
            <a:buNone/>
          </a:pPr>
          <a:r>
            <a:rPr lang="vi-VN" sz="600" kern="1200" dirty="0">
              <a:solidFill>
                <a:schemeClr val="bg2"/>
              </a:solidFill>
              <a:latin typeface="Anaheim" panose="020B0604020202020204" charset="0"/>
            </a:rPr>
            <a:t>Biểu đồ cho thấy miền Bắc có độ tập trung điểm ở mức cao hơn (khoảng từ 20 đến 27), trong khi miền Nam có phân phối rộng hơn ở cả điểm thấp và cao, nhưng tập trung nhiều hơn ở khoảng 18-24.</a:t>
          </a:r>
          <a:endParaRPr lang="en-US" sz="600" kern="1200" dirty="0">
            <a:solidFill>
              <a:schemeClr val="bg2"/>
            </a:solidFill>
            <a:latin typeface="Anaheim" panose="020B0604020202020204" charset="0"/>
          </a:endParaRPr>
        </a:p>
      </dsp:txBody>
      <dsp:txXfrm>
        <a:off x="1378549" y="1485255"/>
        <a:ext cx="1675249" cy="53665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DDF629-F4A5-4A09-A5C6-20A25E7CAEA6}">
      <dsp:nvSpPr>
        <dsp:cNvPr id="0" name=""/>
        <dsp:cNvSpPr/>
      </dsp:nvSpPr>
      <dsp:spPr>
        <a:xfrm>
          <a:off x="0" y="0"/>
          <a:ext cx="2868682" cy="2589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err="1">
              <a:latin typeface="Anaheim" panose="020B0604020202020204" charset="0"/>
            </a:rPr>
            <a:t>Kết</a:t>
          </a:r>
          <a:r>
            <a:rPr lang="en-US" sz="1200" kern="1200" dirty="0">
              <a:latin typeface="Anaheim" panose="020B0604020202020204" charset="0"/>
            </a:rPr>
            <a:t> </a:t>
          </a:r>
          <a:r>
            <a:rPr lang="en-US" sz="1200" kern="1200" dirty="0" err="1">
              <a:latin typeface="Anaheim" panose="020B0604020202020204" charset="0"/>
            </a:rPr>
            <a:t>luận</a:t>
          </a:r>
          <a:endParaRPr lang="en-US" sz="1200" kern="1200" dirty="0">
            <a:latin typeface="Anaheim" panose="020B0604020202020204" charset="0"/>
          </a:endParaRPr>
        </a:p>
      </dsp:txBody>
      <dsp:txXfrm>
        <a:off x="12640" y="12640"/>
        <a:ext cx="2843402" cy="233660"/>
      </dsp:txXfrm>
    </dsp:sp>
    <dsp:sp modelId="{6E303C22-4706-4199-82B3-89015AF29622}">
      <dsp:nvSpPr>
        <dsp:cNvPr id="0" name=""/>
        <dsp:cNvSpPr/>
      </dsp:nvSpPr>
      <dsp:spPr>
        <a:xfrm>
          <a:off x="0" y="259129"/>
          <a:ext cx="2868682" cy="17677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081" tIns="11430" rIns="64008" bIns="11430" numCol="1" spcCol="1270" anchor="t" anchorCtr="0">
          <a:noAutofit/>
        </a:bodyPr>
        <a:lstStyle/>
        <a:p>
          <a:pPr marL="57150" lvl="1" indent="-57150" algn="l" defTabSz="400050">
            <a:lnSpc>
              <a:spcPct val="90000"/>
            </a:lnSpc>
            <a:spcBef>
              <a:spcPct val="0"/>
            </a:spcBef>
            <a:spcAft>
              <a:spcPct val="20000"/>
            </a:spcAft>
            <a:buChar char="•"/>
          </a:pPr>
          <a:r>
            <a:rPr lang="en-US" sz="900" b="1" kern="1200" dirty="0" err="1">
              <a:solidFill>
                <a:schemeClr val="bg2"/>
              </a:solidFill>
              <a:latin typeface="Anaheim" panose="020B0604020202020204" charset="0"/>
            </a:rPr>
            <a:t>Miền</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Bắc</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vượt</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trội</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hơn</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miền</a:t>
          </a:r>
          <a:r>
            <a:rPr lang="en-US" sz="900" b="1" kern="1200" dirty="0">
              <a:solidFill>
                <a:schemeClr val="bg2"/>
              </a:solidFill>
              <a:latin typeface="Anaheim" panose="020B0604020202020204" charset="0"/>
            </a:rPr>
            <a:t> Nam</a:t>
          </a:r>
          <a:r>
            <a:rPr lang="en-US" sz="900" b="0" kern="1200" dirty="0">
              <a:solidFill>
                <a:schemeClr val="bg2"/>
              </a:solidFill>
              <a:latin typeface="Anaheim" panose="020B0604020202020204" charset="0"/>
            </a:rPr>
            <a:t> </a:t>
          </a:r>
          <a:r>
            <a:rPr lang="en-US" sz="900" b="0" kern="1200" dirty="0" err="1">
              <a:solidFill>
                <a:schemeClr val="bg2"/>
              </a:solidFill>
              <a:latin typeface="Anaheim" panose="020B0604020202020204" charset="0"/>
            </a:rPr>
            <a:t>về</a:t>
          </a:r>
          <a:r>
            <a:rPr lang="en-US" sz="900" b="0" kern="1200" dirty="0">
              <a:solidFill>
                <a:schemeClr val="bg2"/>
              </a:solidFill>
              <a:latin typeface="Anaheim" panose="020B0604020202020204" charset="0"/>
            </a:rPr>
            <a:t> điểm </a:t>
          </a:r>
          <a:r>
            <a:rPr lang="en-US" sz="900" b="0" kern="1200" dirty="0" err="1">
              <a:solidFill>
                <a:schemeClr val="bg2"/>
              </a:solidFill>
              <a:latin typeface="Anaheim" panose="020B0604020202020204" charset="0"/>
            </a:rPr>
            <a:t>thi</a:t>
          </a:r>
          <a:r>
            <a:rPr lang="en-US" sz="900" b="0" kern="1200" dirty="0">
              <a:solidFill>
                <a:schemeClr val="bg2"/>
              </a:solidFill>
              <a:latin typeface="Anaheim" panose="020B0604020202020204" charset="0"/>
            </a:rPr>
            <a:t> khối A00, </a:t>
          </a:r>
          <a:r>
            <a:rPr lang="en-US" sz="900" b="0" kern="1200" dirty="0" err="1">
              <a:solidFill>
                <a:schemeClr val="bg2"/>
              </a:solidFill>
              <a:latin typeface="Anaheim" panose="020B0604020202020204" charset="0"/>
            </a:rPr>
            <a:t>có</a:t>
          </a:r>
          <a:r>
            <a:rPr lang="en-US" sz="900" b="0" kern="1200" dirty="0">
              <a:solidFill>
                <a:schemeClr val="bg2"/>
              </a:solidFill>
              <a:latin typeface="Anaheim" panose="020B0604020202020204" charset="0"/>
            </a:rPr>
            <a:t> thể </a:t>
          </a:r>
          <a:r>
            <a:rPr lang="vi-VN" sz="900" b="0" kern="1200" dirty="0">
              <a:solidFill>
                <a:schemeClr val="bg2"/>
              </a:solidFill>
              <a:latin typeface="Anaheim" panose="020B0604020202020204" charset="0"/>
            </a:rPr>
            <a:t>do nhiều nguyên nhân như</a:t>
          </a:r>
          <a:r>
            <a:rPr lang="en-US" sz="900" b="0" kern="1200" dirty="0">
              <a:solidFill>
                <a:schemeClr val="bg2"/>
              </a:solidFill>
              <a:latin typeface="Anaheim" panose="020B0604020202020204" charset="0"/>
            </a:rPr>
            <a:t>:</a:t>
          </a:r>
        </a:p>
        <a:p>
          <a:pPr marL="57150" lvl="1" indent="-57150" algn="l" defTabSz="400050">
            <a:lnSpc>
              <a:spcPct val="90000"/>
            </a:lnSpc>
            <a:spcBef>
              <a:spcPct val="0"/>
            </a:spcBef>
            <a:spcAft>
              <a:spcPct val="20000"/>
            </a:spcAft>
            <a:buChar char="•"/>
          </a:pPr>
          <a:r>
            <a:rPr lang="en-US" sz="900" b="1" kern="1200" dirty="0" err="1">
              <a:solidFill>
                <a:schemeClr val="bg2"/>
              </a:solidFill>
              <a:latin typeface="Anaheim" panose="020B0604020202020204" charset="0"/>
            </a:rPr>
            <a:t>Vị</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trí</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địa</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lí</a:t>
          </a:r>
          <a:r>
            <a:rPr lang="en-US" sz="900" b="0" kern="1200" dirty="0">
              <a:solidFill>
                <a:schemeClr val="bg2"/>
              </a:solidFill>
              <a:latin typeface="Anaheim" panose="020B0604020202020204" charset="0"/>
            </a:rPr>
            <a:t>:</a:t>
          </a:r>
          <a:r>
            <a:rPr lang="en-US" sz="900" b="1" kern="1200" dirty="0">
              <a:solidFill>
                <a:schemeClr val="bg2"/>
              </a:solidFill>
              <a:latin typeface="Anaheim" panose="020B0604020202020204" charset="0"/>
            </a:rPr>
            <a:t> </a:t>
          </a:r>
          <a:r>
            <a:rPr lang="vi-VN" sz="900" b="0" kern="1200" dirty="0">
              <a:solidFill>
                <a:schemeClr val="bg2"/>
              </a:solidFill>
              <a:latin typeface="Anaheim" panose="020B0604020202020204" charset="0"/>
            </a:rPr>
            <a:t>Các tỉnh miền Bắc có vị trí địa lí khá thuận lợi, đặc biệt như Hà Nội, Bắc Ninh, Vĩnh Phúc là các trung tâm giáo dục và kinh tế lớn</a:t>
          </a:r>
          <a:r>
            <a:rPr lang="en-US" sz="900" b="0" kern="1200" dirty="0">
              <a:solidFill>
                <a:schemeClr val="bg2"/>
              </a:solidFill>
              <a:latin typeface="Anaheim" panose="020B0604020202020204" charset="0"/>
            </a:rPr>
            <a:t>.</a:t>
          </a:r>
        </a:p>
        <a:p>
          <a:pPr marL="57150" lvl="1" indent="-57150" algn="l" defTabSz="400050">
            <a:lnSpc>
              <a:spcPct val="90000"/>
            </a:lnSpc>
            <a:spcBef>
              <a:spcPct val="0"/>
            </a:spcBef>
            <a:spcAft>
              <a:spcPct val="20000"/>
            </a:spcAft>
            <a:buChar char="•"/>
          </a:pPr>
          <a:r>
            <a:rPr lang="en-US" sz="900" b="1" kern="1200" dirty="0" err="1">
              <a:solidFill>
                <a:schemeClr val="bg2"/>
              </a:solidFill>
              <a:latin typeface="Anaheim" panose="020B0604020202020204" charset="0"/>
            </a:rPr>
            <a:t>Truyền</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thống</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học</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tập</a:t>
          </a:r>
          <a:r>
            <a:rPr lang="en-US" sz="900" kern="1200" dirty="0">
              <a:solidFill>
                <a:schemeClr val="bg2"/>
              </a:solidFill>
              <a:latin typeface="Anaheim" panose="020B0604020202020204" charset="0"/>
            </a:rPr>
            <a:t>: </a:t>
          </a:r>
          <a:r>
            <a:rPr lang="vi-VN" sz="900" kern="1200" dirty="0">
              <a:solidFill>
                <a:schemeClr val="bg2"/>
              </a:solidFill>
              <a:latin typeface="Anaheim" panose="020B0604020202020204" charset="0"/>
            </a:rPr>
            <a:t>Miền Bắc có truyền thống lâu đời về học vấn, với nhiều trường chuyên và học sinh có định hướng học tập tốt.</a:t>
          </a:r>
          <a:endParaRPr lang="en-US" sz="900" kern="1200" dirty="0">
            <a:solidFill>
              <a:schemeClr val="bg2"/>
            </a:solidFill>
            <a:latin typeface="Anaheim" panose="020B0604020202020204" charset="0"/>
          </a:endParaRPr>
        </a:p>
        <a:p>
          <a:pPr marL="57150" lvl="1" indent="-57150" algn="l" defTabSz="400050">
            <a:lnSpc>
              <a:spcPct val="90000"/>
            </a:lnSpc>
            <a:spcBef>
              <a:spcPct val="0"/>
            </a:spcBef>
            <a:spcAft>
              <a:spcPct val="20000"/>
            </a:spcAft>
            <a:buChar char="•"/>
          </a:pPr>
          <a:r>
            <a:rPr lang="en-US" sz="900" b="1" kern="1200" dirty="0" err="1">
              <a:solidFill>
                <a:schemeClr val="bg2"/>
              </a:solidFill>
              <a:latin typeface="Anaheim" panose="020B0604020202020204" charset="0"/>
            </a:rPr>
            <a:t>Điều</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kiện</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kinh</a:t>
          </a:r>
          <a:r>
            <a:rPr lang="en-US" sz="900" b="1" kern="1200" dirty="0">
              <a:solidFill>
                <a:schemeClr val="bg2"/>
              </a:solidFill>
              <a:latin typeface="Anaheim" panose="020B0604020202020204" charset="0"/>
            </a:rPr>
            <a:t> </a:t>
          </a:r>
          <a:r>
            <a:rPr lang="en-US" sz="900" b="1" kern="1200" dirty="0" err="1">
              <a:solidFill>
                <a:schemeClr val="bg2"/>
              </a:solidFill>
              <a:latin typeface="Anaheim" panose="020B0604020202020204" charset="0"/>
            </a:rPr>
            <a:t>tế</a:t>
          </a:r>
          <a:r>
            <a:rPr lang="en-US" sz="900" kern="1200" dirty="0">
              <a:solidFill>
                <a:schemeClr val="bg2"/>
              </a:solidFill>
              <a:latin typeface="Anaheim" panose="020B0604020202020204" charset="0"/>
            </a:rPr>
            <a:t>: </a:t>
          </a:r>
          <a:r>
            <a:rPr lang="vi-VN" sz="900" kern="1200" dirty="0">
              <a:solidFill>
                <a:schemeClr val="bg2"/>
              </a:solidFill>
              <a:latin typeface="Anaheim" panose="020B0604020202020204" charset="0"/>
            </a:rPr>
            <a:t>Một số tỉnh miền Bắc có điều kiện kinh tế phát triển hơn, giúp gia đình có thể đầu tư vào việc học hành của con cái</a:t>
          </a:r>
          <a:r>
            <a:rPr lang="en-US" sz="900" kern="1200" dirty="0">
              <a:solidFill>
                <a:schemeClr val="bg2"/>
              </a:solidFill>
              <a:latin typeface="Anaheim" panose="020B0604020202020204" charset="0"/>
            </a:rPr>
            <a:t>.</a:t>
          </a:r>
        </a:p>
      </dsp:txBody>
      <dsp:txXfrm>
        <a:off x="0" y="259129"/>
        <a:ext cx="2868682" cy="176771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1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24c66b833e_2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24c66b833e_2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a:extLst>
            <a:ext uri="{FF2B5EF4-FFF2-40B4-BE49-F238E27FC236}">
              <a16:creationId xmlns:a16="http://schemas.microsoft.com/office/drawing/2014/main" id="{9A9AAE8F-0660-4FCC-1BFA-DE6622F0082A}"/>
            </a:ext>
          </a:extLst>
        </p:cNvPr>
        <p:cNvGrpSpPr/>
        <p:nvPr/>
      </p:nvGrpSpPr>
      <p:grpSpPr>
        <a:xfrm>
          <a:off x="0" y="0"/>
          <a:ext cx="0" cy="0"/>
          <a:chOff x="0" y="0"/>
          <a:chExt cx="0" cy="0"/>
        </a:xfrm>
      </p:grpSpPr>
      <p:sp>
        <p:nvSpPr>
          <p:cNvPr id="311" name="Google Shape;311;g124c66b833e_0_102:notes">
            <a:extLst>
              <a:ext uri="{FF2B5EF4-FFF2-40B4-BE49-F238E27FC236}">
                <a16:creationId xmlns:a16="http://schemas.microsoft.com/office/drawing/2014/main" id="{DE9608DB-6138-BBB9-0A1F-C35A089018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24c66b833e_0_102:notes">
            <a:extLst>
              <a:ext uri="{FF2B5EF4-FFF2-40B4-BE49-F238E27FC236}">
                <a16:creationId xmlns:a16="http://schemas.microsoft.com/office/drawing/2014/main" id="{074AF28A-1B75-2DEF-1AF8-6EEF2E18EAB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9793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a:extLst>
            <a:ext uri="{FF2B5EF4-FFF2-40B4-BE49-F238E27FC236}">
              <a16:creationId xmlns:a16="http://schemas.microsoft.com/office/drawing/2014/main" id="{F32BE7A8-37FE-67AA-F8A5-2D7E5488D5D1}"/>
            </a:ext>
          </a:extLst>
        </p:cNvPr>
        <p:cNvGrpSpPr/>
        <p:nvPr/>
      </p:nvGrpSpPr>
      <p:grpSpPr>
        <a:xfrm>
          <a:off x="0" y="0"/>
          <a:ext cx="0" cy="0"/>
          <a:chOff x="0" y="0"/>
          <a:chExt cx="0" cy="0"/>
        </a:xfrm>
      </p:grpSpPr>
      <p:sp>
        <p:nvSpPr>
          <p:cNvPr id="496" name="Google Shape;496;g12232f01766_1_17816:notes">
            <a:extLst>
              <a:ext uri="{FF2B5EF4-FFF2-40B4-BE49-F238E27FC236}">
                <a16:creationId xmlns:a16="http://schemas.microsoft.com/office/drawing/2014/main" id="{5BABC7CF-8B1D-5E7A-15B6-483ADC268C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12232f01766_1_17816:notes">
            <a:extLst>
              <a:ext uri="{FF2B5EF4-FFF2-40B4-BE49-F238E27FC236}">
                <a16:creationId xmlns:a16="http://schemas.microsoft.com/office/drawing/2014/main" id="{51D5AB55-8DF3-DEAC-2647-C6457F8F76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21242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a:extLst>
            <a:ext uri="{FF2B5EF4-FFF2-40B4-BE49-F238E27FC236}">
              <a16:creationId xmlns:a16="http://schemas.microsoft.com/office/drawing/2014/main" id="{1A8AA8A4-9301-86C4-3244-1F88BC4243EB}"/>
            </a:ext>
          </a:extLst>
        </p:cNvPr>
        <p:cNvGrpSpPr/>
        <p:nvPr/>
      </p:nvGrpSpPr>
      <p:grpSpPr>
        <a:xfrm>
          <a:off x="0" y="0"/>
          <a:ext cx="0" cy="0"/>
          <a:chOff x="0" y="0"/>
          <a:chExt cx="0" cy="0"/>
        </a:xfrm>
      </p:grpSpPr>
      <p:sp>
        <p:nvSpPr>
          <p:cNvPr id="496" name="Google Shape;496;g12232f01766_1_17816:notes">
            <a:extLst>
              <a:ext uri="{FF2B5EF4-FFF2-40B4-BE49-F238E27FC236}">
                <a16:creationId xmlns:a16="http://schemas.microsoft.com/office/drawing/2014/main" id="{815D9B92-DBFF-4090-1237-0E18D140D9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12232f01766_1_17816:notes">
            <a:extLst>
              <a:ext uri="{FF2B5EF4-FFF2-40B4-BE49-F238E27FC236}">
                <a16:creationId xmlns:a16="http://schemas.microsoft.com/office/drawing/2014/main" id="{D331FD52-75ED-2E7E-2FD7-BCD1BEC4172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81891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24c66b833e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24c66b833e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12232f01766_1_17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12232f01766_1_17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2232f01766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12232f01766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a:extLst>
            <a:ext uri="{FF2B5EF4-FFF2-40B4-BE49-F238E27FC236}">
              <a16:creationId xmlns:a16="http://schemas.microsoft.com/office/drawing/2014/main" id="{2E944AF1-D256-DFE0-51D5-A5187C0CB220}"/>
            </a:ext>
          </a:extLst>
        </p:cNvPr>
        <p:cNvGrpSpPr/>
        <p:nvPr/>
      </p:nvGrpSpPr>
      <p:grpSpPr>
        <a:xfrm>
          <a:off x="0" y="0"/>
          <a:ext cx="0" cy="0"/>
          <a:chOff x="0" y="0"/>
          <a:chExt cx="0" cy="0"/>
        </a:xfrm>
      </p:grpSpPr>
      <p:sp>
        <p:nvSpPr>
          <p:cNvPr id="496" name="Google Shape;496;g12232f01766_1_17816:notes">
            <a:extLst>
              <a:ext uri="{FF2B5EF4-FFF2-40B4-BE49-F238E27FC236}">
                <a16:creationId xmlns:a16="http://schemas.microsoft.com/office/drawing/2014/main" id="{7E18FE22-ADC5-A064-F3F8-6A2D6AAD37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12232f01766_1_17816:notes">
            <a:extLst>
              <a:ext uri="{FF2B5EF4-FFF2-40B4-BE49-F238E27FC236}">
                <a16:creationId xmlns:a16="http://schemas.microsoft.com/office/drawing/2014/main" id="{E15BBECA-0212-9682-8C4B-0D8F876FEB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4514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a:extLst>
            <a:ext uri="{FF2B5EF4-FFF2-40B4-BE49-F238E27FC236}">
              <a16:creationId xmlns:a16="http://schemas.microsoft.com/office/drawing/2014/main" id="{2CB05048-523C-DA0D-2F33-F018236522B6}"/>
            </a:ext>
          </a:extLst>
        </p:cNvPr>
        <p:cNvGrpSpPr/>
        <p:nvPr/>
      </p:nvGrpSpPr>
      <p:grpSpPr>
        <a:xfrm>
          <a:off x="0" y="0"/>
          <a:ext cx="0" cy="0"/>
          <a:chOff x="0" y="0"/>
          <a:chExt cx="0" cy="0"/>
        </a:xfrm>
      </p:grpSpPr>
      <p:sp>
        <p:nvSpPr>
          <p:cNvPr id="412" name="Google Shape;412;g12232f01766_1_17677:notes">
            <a:extLst>
              <a:ext uri="{FF2B5EF4-FFF2-40B4-BE49-F238E27FC236}">
                <a16:creationId xmlns:a16="http://schemas.microsoft.com/office/drawing/2014/main" id="{23387661-A2C7-E45C-4EF7-7E2C21601D1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12232f01766_1_17677:notes">
            <a:extLst>
              <a:ext uri="{FF2B5EF4-FFF2-40B4-BE49-F238E27FC236}">
                <a16:creationId xmlns:a16="http://schemas.microsoft.com/office/drawing/2014/main" id="{E48C8E89-716E-D811-EA64-837D95C90D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4172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24c66b833e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24c66b833e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a:extLst>
            <a:ext uri="{FF2B5EF4-FFF2-40B4-BE49-F238E27FC236}">
              <a16:creationId xmlns:a16="http://schemas.microsoft.com/office/drawing/2014/main" id="{EBE8461F-D8C9-05F5-C66A-EB237831C730}"/>
            </a:ext>
          </a:extLst>
        </p:cNvPr>
        <p:cNvGrpSpPr/>
        <p:nvPr/>
      </p:nvGrpSpPr>
      <p:grpSpPr>
        <a:xfrm>
          <a:off x="0" y="0"/>
          <a:ext cx="0" cy="0"/>
          <a:chOff x="0" y="0"/>
          <a:chExt cx="0" cy="0"/>
        </a:xfrm>
      </p:grpSpPr>
      <p:sp>
        <p:nvSpPr>
          <p:cNvPr id="311" name="Google Shape;311;g124c66b833e_0_102:notes">
            <a:extLst>
              <a:ext uri="{FF2B5EF4-FFF2-40B4-BE49-F238E27FC236}">
                <a16:creationId xmlns:a16="http://schemas.microsoft.com/office/drawing/2014/main" id="{EA15634E-9C73-8908-EE00-9A93EC6B90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24c66b833e_0_102:notes">
            <a:extLst>
              <a:ext uri="{FF2B5EF4-FFF2-40B4-BE49-F238E27FC236}">
                <a16:creationId xmlns:a16="http://schemas.microsoft.com/office/drawing/2014/main" id="{F73A8834-F6D0-7B22-4B39-99A4C2592B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37733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a:extLst>
            <a:ext uri="{FF2B5EF4-FFF2-40B4-BE49-F238E27FC236}">
              <a16:creationId xmlns:a16="http://schemas.microsoft.com/office/drawing/2014/main" id="{02CF66C0-46C0-0B92-E7A2-DB6591CF022B}"/>
            </a:ext>
          </a:extLst>
        </p:cNvPr>
        <p:cNvGrpSpPr/>
        <p:nvPr/>
      </p:nvGrpSpPr>
      <p:grpSpPr>
        <a:xfrm>
          <a:off x="0" y="0"/>
          <a:ext cx="0" cy="0"/>
          <a:chOff x="0" y="0"/>
          <a:chExt cx="0" cy="0"/>
        </a:xfrm>
      </p:grpSpPr>
      <p:sp>
        <p:nvSpPr>
          <p:cNvPr id="496" name="Google Shape;496;g12232f01766_1_17816:notes">
            <a:extLst>
              <a:ext uri="{FF2B5EF4-FFF2-40B4-BE49-F238E27FC236}">
                <a16:creationId xmlns:a16="http://schemas.microsoft.com/office/drawing/2014/main" id="{D8114C93-DA69-F2FD-005B-95139EF1F0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12232f01766_1_17816:notes">
            <a:extLst>
              <a:ext uri="{FF2B5EF4-FFF2-40B4-BE49-F238E27FC236}">
                <a16:creationId xmlns:a16="http://schemas.microsoft.com/office/drawing/2014/main" id="{7E5D7CF7-12C3-C1B8-E27B-BD570DFC5F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5667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045575" y="1077625"/>
            <a:ext cx="5052900" cy="23910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191919"/>
              </a:buClr>
              <a:buSzPts val="5200"/>
              <a:buNone/>
              <a:defRPr sz="4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92525" y="3525613"/>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rgbClr val="191919"/>
                </a:solidFill>
                <a:latin typeface="Anaheim"/>
                <a:ea typeface="Anaheim"/>
                <a:cs typeface="Anaheim"/>
                <a:sym typeface="Anahei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3771760" y="-424457"/>
            <a:ext cx="5070489" cy="1544172"/>
          </a:xfrm>
          <a:custGeom>
            <a:avLst/>
            <a:gdLst/>
            <a:ahLst/>
            <a:cxnLst/>
            <a:rect l="l" t="t" r="r" b="b"/>
            <a:pathLst>
              <a:path w="183348" h="55837" extrusionOk="0">
                <a:moveTo>
                  <a:pt x="1" y="31"/>
                </a:moveTo>
                <a:cubicBezTo>
                  <a:pt x="1004" y="1064"/>
                  <a:pt x="2159" y="1976"/>
                  <a:pt x="3375" y="2736"/>
                </a:cubicBezTo>
                <a:cubicBezTo>
                  <a:pt x="11125" y="7630"/>
                  <a:pt x="32402" y="3435"/>
                  <a:pt x="45625" y="15320"/>
                </a:cubicBezTo>
                <a:cubicBezTo>
                  <a:pt x="49606" y="18876"/>
                  <a:pt x="52737" y="23314"/>
                  <a:pt x="55838" y="27660"/>
                </a:cubicBezTo>
                <a:cubicBezTo>
                  <a:pt x="58938" y="32037"/>
                  <a:pt x="62251" y="36353"/>
                  <a:pt x="66567" y="39545"/>
                </a:cubicBezTo>
                <a:cubicBezTo>
                  <a:pt x="82707" y="51399"/>
                  <a:pt x="99182" y="39363"/>
                  <a:pt x="114805" y="33648"/>
                </a:cubicBezTo>
                <a:cubicBezTo>
                  <a:pt x="123742" y="30426"/>
                  <a:pt x="132891" y="30821"/>
                  <a:pt x="141766" y="34773"/>
                </a:cubicBezTo>
                <a:cubicBezTo>
                  <a:pt x="149669" y="38299"/>
                  <a:pt x="163803" y="55837"/>
                  <a:pt x="183013" y="45958"/>
                </a:cubicBezTo>
                <a:lnTo>
                  <a:pt x="183348"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374782" y="-402610"/>
            <a:ext cx="4551819" cy="1823266"/>
          </a:xfrm>
          <a:custGeom>
            <a:avLst/>
            <a:gdLst/>
            <a:ahLst/>
            <a:cxnLst/>
            <a:rect l="l" t="t" r="r" b="b"/>
            <a:pathLst>
              <a:path w="164593" h="65929" extrusionOk="0">
                <a:moveTo>
                  <a:pt x="0" y="1"/>
                </a:moveTo>
                <a:cubicBezTo>
                  <a:pt x="1216" y="4074"/>
                  <a:pt x="6353" y="12736"/>
                  <a:pt x="13374" y="15593"/>
                </a:cubicBezTo>
                <a:cubicBezTo>
                  <a:pt x="21855" y="18998"/>
                  <a:pt x="40427" y="17964"/>
                  <a:pt x="53649" y="29819"/>
                </a:cubicBezTo>
                <a:cubicBezTo>
                  <a:pt x="57630" y="33405"/>
                  <a:pt x="60761" y="37843"/>
                  <a:pt x="63862" y="42190"/>
                </a:cubicBezTo>
                <a:cubicBezTo>
                  <a:pt x="66992" y="46536"/>
                  <a:pt x="70275" y="50883"/>
                  <a:pt x="74591" y="54074"/>
                </a:cubicBezTo>
                <a:cubicBezTo>
                  <a:pt x="90731" y="65929"/>
                  <a:pt x="107206" y="53892"/>
                  <a:pt x="122829" y="48178"/>
                </a:cubicBezTo>
                <a:cubicBezTo>
                  <a:pt x="131766" y="44956"/>
                  <a:pt x="140915" y="44257"/>
                  <a:pt x="149790" y="48208"/>
                </a:cubicBezTo>
                <a:cubicBezTo>
                  <a:pt x="157663" y="51764"/>
                  <a:pt x="160611" y="57843"/>
                  <a:pt x="163803" y="65199"/>
                </a:cubicBezTo>
                <a:lnTo>
                  <a:pt x="164593" y="711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30074" y="-586499"/>
            <a:ext cx="3046337" cy="3596892"/>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284300" y="1801460"/>
            <a:ext cx="3851622" cy="3663320"/>
          </a:xfrm>
          <a:custGeom>
            <a:avLst/>
            <a:gdLst/>
            <a:ahLst/>
            <a:cxnLst/>
            <a:rect l="l" t="t" r="r" b="b"/>
            <a:pathLst>
              <a:path w="139274" h="132465" extrusionOk="0">
                <a:moveTo>
                  <a:pt x="0" y="130701"/>
                </a:moveTo>
                <a:cubicBezTo>
                  <a:pt x="2553" y="101066"/>
                  <a:pt x="29150" y="108178"/>
                  <a:pt x="40548" y="99637"/>
                </a:cubicBezTo>
                <a:cubicBezTo>
                  <a:pt x="55624" y="88300"/>
                  <a:pt x="52402" y="65320"/>
                  <a:pt x="69394" y="55837"/>
                </a:cubicBezTo>
                <a:cubicBezTo>
                  <a:pt x="75473" y="52433"/>
                  <a:pt x="82798" y="51764"/>
                  <a:pt x="89759" y="50427"/>
                </a:cubicBezTo>
                <a:cubicBezTo>
                  <a:pt x="96689" y="49089"/>
                  <a:pt x="104045" y="46627"/>
                  <a:pt x="107844" y="41004"/>
                </a:cubicBezTo>
                <a:cubicBezTo>
                  <a:pt x="110580" y="36961"/>
                  <a:pt x="111066" y="31946"/>
                  <a:pt x="111461" y="27174"/>
                </a:cubicBezTo>
                <a:cubicBezTo>
                  <a:pt x="111826" y="22402"/>
                  <a:pt x="112252" y="17356"/>
                  <a:pt x="114957" y="13314"/>
                </a:cubicBezTo>
                <a:cubicBezTo>
                  <a:pt x="117632" y="9241"/>
                  <a:pt x="127358" y="0"/>
                  <a:pt x="137237" y="4803"/>
                </a:cubicBezTo>
                <a:cubicBezTo>
                  <a:pt x="138118" y="5198"/>
                  <a:pt x="139273" y="132464"/>
                  <a:pt x="139273" y="1324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587299" y="3535257"/>
            <a:ext cx="5474833" cy="1824096"/>
          </a:xfrm>
          <a:custGeom>
            <a:avLst/>
            <a:gdLst/>
            <a:ahLst/>
            <a:cxnLst/>
            <a:rect l="l" t="t" r="r" b="b"/>
            <a:pathLst>
              <a:path w="197969" h="65959" extrusionOk="0">
                <a:moveTo>
                  <a:pt x="197968" y="7508"/>
                </a:moveTo>
                <a:cubicBezTo>
                  <a:pt x="197208" y="7083"/>
                  <a:pt x="196388" y="6657"/>
                  <a:pt x="195597" y="6292"/>
                </a:cubicBezTo>
                <a:cubicBezTo>
                  <a:pt x="182466" y="61"/>
                  <a:pt x="166539" y="0"/>
                  <a:pt x="153378" y="6231"/>
                </a:cubicBezTo>
                <a:cubicBezTo>
                  <a:pt x="137268" y="13891"/>
                  <a:pt x="124897" y="25381"/>
                  <a:pt x="105504" y="27843"/>
                </a:cubicBezTo>
                <a:cubicBezTo>
                  <a:pt x="85139" y="30426"/>
                  <a:pt x="65686" y="20517"/>
                  <a:pt x="46385" y="27600"/>
                </a:cubicBezTo>
                <a:cubicBezTo>
                  <a:pt x="34652" y="31885"/>
                  <a:pt x="27722" y="43709"/>
                  <a:pt x="19029" y="52676"/>
                </a:cubicBezTo>
                <a:cubicBezTo>
                  <a:pt x="13527" y="58360"/>
                  <a:pt x="7022" y="62767"/>
                  <a:pt x="1" y="65959"/>
                </a:cubicBezTo>
                <a:lnTo>
                  <a:pt x="197968" y="6595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535080" y="2295937"/>
            <a:ext cx="2600842" cy="3042133"/>
          </a:xfrm>
          <a:custGeom>
            <a:avLst/>
            <a:gdLst/>
            <a:ahLst/>
            <a:cxnLst/>
            <a:rect l="l" t="t" r="r" b="b"/>
            <a:pathLst>
              <a:path w="94046" h="110003" extrusionOk="0">
                <a:moveTo>
                  <a:pt x="94045" y="5138"/>
                </a:moveTo>
                <a:cubicBezTo>
                  <a:pt x="80367" y="1"/>
                  <a:pt x="69577" y="12159"/>
                  <a:pt x="71978" y="25412"/>
                </a:cubicBezTo>
                <a:cubicBezTo>
                  <a:pt x="74014" y="36932"/>
                  <a:pt x="73163" y="45807"/>
                  <a:pt x="70732" y="53558"/>
                </a:cubicBezTo>
                <a:cubicBezTo>
                  <a:pt x="67874" y="62707"/>
                  <a:pt x="61856" y="72403"/>
                  <a:pt x="52859" y="75777"/>
                </a:cubicBezTo>
                <a:cubicBezTo>
                  <a:pt x="46263" y="78270"/>
                  <a:pt x="38968" y="77449"/>
                  <a:pt x="31886" y="77327"/>
                </a:cubicBezTo>
                <a:cubicBezTo>
                  <a:pt x="24804" y="77206"/>
                  <a:pt x="17114" y="78178"/>
                  <a:pt x="12159" y="83194"/>
                </a:cubicBezTo>
                <a:cubicBezTo>
                  <a:pt x="6050" y="89364"/>
                  <a:pt x="6293" y="99395"/>
                  <a:pt x="2068" y="107054"/>
                </a:cubicBezTo>
                <a:cubicBezTo>
                  <a:pt x="1460" y="108118"/>
                  <a:pt x="761" y="109091"/>
                  <a:pt x="1" y="110003"/>
                </a:cubicBezTo>
                <a:lnTo>
                  <a:pt x="94045" y="11000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7186" y="2619003"/>
            <a:ext cx="2407478" cy="2837016"/>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09260" y="3466325"/>
            <a:ext cx="4267720" cy="1961956"/>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09260" y="3090576"/>
            <a:ext cx="2543652" cy="233770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23549" y="-514273"/>
            <a:ext cx="3221171" cy="1963643"/>
          </a:xfrm>
          <a:custGeom>
            <a:avLst/>
            <a:gdLst/>
            <a:ahLst/>
            <a:cxnLst/>
            <a:rect l="l" t="t" r="r" b="b"/>
            <a:pathLst>
              <a:path w="116477" h="71005" extrusionOk="0">
                <a:moveTo>
                  <a:pt x="0" y="0"/>
                </a:moveTo>
                <a:lnTo>
                  <a:pt x="0" y="71004"/>
                </a:lnTo>
                <a:cubicBezTo>
                  <a:pt x="1702" y="70579"/>
                  <a:pt x="3283" y="69941"/>
                  <a:pt x="4772" y="69059"/>
                </a:cubicBezTo>
                <a:cubicBezTo>
                  <a:pt x="10608" y="65685"/>
                  <a:pt x="14833" y="59788"/>
                  <a:pt x="18572" y="53892"/>
                </a:cubicBezTo>
                <a:cubicBezTo>
                  <a:pt x="22280" y="47995"/>
                  <a:pt x="25837" y="41855"/>
                  <a:pt x="31034" y="37326"/>
                </a:cubicBezTo>
                <a:cubicBezTo>
                  <a:pt x="37934" y="31277"/>
                  <a:pt x="47083" y="28846"/>
                  <a:pt x="56019" y="28056"/>
                </a:cubicBezTo>
                <a:cubicBezTo>
                  <a:pt x="64956" y="27235"/>
                  <a:pt x="73953" y="27843"/>
                  <a:pt x="82889" y="26961"/>
                </a:cubicBezTo>
                <a:cubicBezTo>
                  <a:pt x="91826" y="26080"/>
                  <a:pt x="100944" y="23587"/>
                  <a:pt x="107783" y="17387"/>
                </a:cubicBezTo>
                <a:cubicBezTo>
                  <a:pt x="112555" y="13040"/>
                  <a:pt x="115929" y="6596"/>
                  <a:pt x="116476" y="31"/>
                </a:cubicBezTo>
                <a:lnTo>
                  <a:pt x="0" y="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29"/>
        <p:cNvGrpSpPr/>
        <p:nvPr/>
      </p:nvGrpSpPr>
      <p:grpSpPr>
        <a:xfrm>
          <a:off x="0" y="0"/>
          <a:ext cx="0" cy="0"/>
          <a:chOff x="0" y="0"/>
          <a:chExt cx="0" cy="0"/>
        </a:xfrm>
      </p:grpSpPr>
      <p:sp>
        <p:nvSpPr>
          <p:cNvPr id="130" name="Google Shape;130;p19"/>
          <p:cNvSpPr txBox="1">
            <a:spLocks noGrp="1"/>
          </p:cNvSpPr>
          <p:nvPr>
            <p:ph type="subTitle" idx="1"/>
          </p:nvPr>
        </p:nvSpPr>
        <p:spPr>
          <a:xfrm>
            <a:off x="813150" y="2327525"/>
            <a:ext cx="3556800" cy="1546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rgbClr val="000000"/>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9"/>
          <p:cNvSpPr txBox="1">
            <a:spLocks noGrp="1"/>
          </p:cNvSpPr>
          <p:nvPr>
            <p:ph type="title"/>
          </p:nvPr>
        </p:nvSpPr>
        <p:spPr>
          <a:xfrm>
            <a:off x="813150" y="1567975"/>
            <a:ext cx="4552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 name="Google Shape;132;p19"/>
          <p:cNvSpPr/>
          <p:nvPr/>
        </p:nvSpPr>
        <p:spPr>
          <a:xfrm>
            <a:off x="-917811" y="3189990"/>
            <a:ext cx="2407478" cy="2837016"/>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9"/>
          <p:cNvSpPr/>
          <p:nvPr/>
        </p:nvSpPr>
        <p:spPr>
          <a:xfrm>
            <a:off x="-869885" y="3849437"/>
            <a:ext cx="4267720" cy="1961956"/>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rgbClr val="BCDF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p:nvPr/>
        </p:nvSpPr>
        <p:spPr>
          <a:xfrm>
            <a:off x="-869885" y="3661564"/>
            <a:ext cx="2543652" cy="233770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5"/>
        <p:cNvGrpSpPr/>
        <p:nvPr/>
      </p:nvGrpSpPr>
      <p:grpSpPr>
        <a:xfrm>
          <a:off x="0" y="0"/>
          <a:ext cx="0" cy="0"/>
          <a:chOff x="0" y="0"/>
          <a:chExt cx="0" cy="0"/>
        </a:xfrm>
      </p:grpSpPr>
      <p:sp>
        <p:nvSpPr>
          <p:cNvPr id="136" name="Google Shape;136;p20"/>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7" name="Google Shape;137;p20"/>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8" name="Google Shape;138;p20"/>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0"/>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41"/>
        <p:cNvGrpSpPr/>
        <p:nvPr/>
      </p:nvGrpSpPr>
      <p:grpSpPr>
        <a:xfrm>
          <a:off x="0" y="0"/>
          <a:ext cx="0" cy="0"/>
          <a:chOff x="0" y="0"/>
          <a:chExt cx="0" cy="0"/>
        </a:xfrm>
      </p:grpSpPr>
      <p:sp>
        <p:nvSpPr>
          <p:cNvPr id="142" name="Google Shape;142;p21"/>
          <p:cNvSpPr txBox="1">
            <a:spLocks noGrp="1"/>
          </p:cNvSpPr>
          <p:nvPr>
            <p:ph type="title"/>
          </p:nvPr>
        </p:nvSpPr>
        <p:spPr>
          <a:xfrm>
            <a:off x="720000" y="29262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rgbClr val="191919"/>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3" name="Google Shape;143;p21"/>
          <p:cNvSpPr txBox="1">
            <a:spLocks noGrp="1"/>
          </p:cNvSpPr>
          <p:nvPr>
            <p:ph type="subTitle" idx="1"/>
          </p:nvPr>
        </p:nvSpPr>
        <p:spPr>
          <a:xfrm>
            <a:off x="817200" y="3378000"/>
            <a:ext cx="2142000" cy="70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191919"/>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21"/>
          <p:cNvSpPr txBox="1">
            <a:spLocks noGrp="1"/>
          </p:cNvSpPr>
          <p:nvPr>
            <p:ph type="title" idx="2"/>
          </p:nvPr>
        </p:nvSpPr>
        <p:spPr>
          <a:xfrm>
            <a:off x="3403800" y="29262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rgbClr val="191919"/>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5" name="Google Shape;145;p21"/>
          <p:cNvSpPr txBox="1">
            <a:spLocks noGrp="1"/>
          </p:cNvSpPr>
          <p:nvPr>
            <p:ph type="subTitle" idx="3"/>
          </p:nvPr>
        </p:nvSpPr>
        <p:spPr>
          <a:xfrm>
            <a:off x="3501000" y="3378000"/>
            <a:ext cx="2142000" cy="70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191919"/>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1"/>
          <p:cNvSpPr txBox="1">
            <a:spLocks noGrp="1"/>
          </p:cNvSpPr>
          <p:nvPr>
            <p:ph type="title" idx="4"/>
          </p:nvPr>
        </p:nvSpPr>
        <p:spPr>
          <a:xfrm>
            <a:off x="6087600" y="29262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rgbClr val="191919"/>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7" name="Google Shape;147;p21"/>
          <p:cNvSpPr txBox="1">
            <a:spLocks noGrp="1"/>
          </p:cNvSpPr>
          <p:nvPr>
            <p:ph type="subTitle" idx="5"/>
          </p:nvPr>
        </p:nvSpPr>
        <p:spPr>
          <a:xfrm>
            <a:off x="6184800" y="3378000"/>
            <a:ext cx="2142000" cy="70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191919"/>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21"/>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solidFill>
                  <a:srgbClr val="46A9E7"/>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 name="Google Shape;149;p21"/>
          <p:cNvSpPr/>
          <p:nvPr/>
        </p:nvSpPr>
        <p:spPr>
          <a:xfrm rot="10800000">
            <a:off x="-219050" y="-149750"/>
            <a:ext cx="3481850" cy="3311625"/>
          </a:xfrm>
          <a:custGeom>
            <a:avLst/>
            <a:gdLst/>
            <a:ahLst/>
            <a:cxnLst/>
            <a:rect l="l" t="t" r="r" b="b"/>
            <a:pathLst>
              <a:path w="139274" h="132465" extrusionOk="0">
                <a:moveTo>
                  <a:pt x="0" y="130701"/>
                </a:moveTo>
                <a:cubicBezTo>
                  <a:pt x="2553" y="101066"/>
                  <a:pt x="29150" y="108178"/>
                  <a:pt x="40548" y="99637"/>
                </a:cubicBezTo>
                <a:cubicBezTo>
                  <a:pt x="55624" y="88300"/>
                  <a:pt x="52402" y="65320"/>
                  <a:pt x="69394" y="55837"/>
                </a:cubicBezTo>
                <a:cubicBezTo>
                  <a:pt x="75473" y="52433"/>
                  <a:pt x="82798" y="51764"/>
                  <a:pt x="89759" y="50427"/>
                </a:cubicBezTo>
                <a:cubicBezTo>
                  <a:pt x="96689" y="49089"/>
                  <a:pt x="104045" y="46627"/>
                  <a:pt x="107844" y="41004"/>
                </a:cubicBezTo>
                <a:cubicBezTo>
                  <a:pt x="110580" y="36961"/>
                  <a:pt x="111066" y="31946"/>
                  <a:pt x="111461" y="27174"/>
                </a:cubicBezTo>
                <a:cubicBezTo>
                  <a:pt x="111826" y="22402"/>
                  <a:pt x="112252" y="17356"/>
                  <a:pt x="114957" y="13314"/>
                </a:cubicBezTo>
                <a:cubicBezTo>
                  <a:pt x="117632" y="9241"/>
                  <a:pt x="127358" y="0"/>
                  <a:pt x="137237" y="4803"/>
                </a:cubicBezTo>
                <a:cubicBezTo>
                  <a:pt x="138118" y="5198"/>
                  <a:pt x="139273" y="132464"/>
                  <a:pt x="139273" y="132464"/>
                </a:cubicBezTo>
                <a:close/>
              </a:path>
            </a:pathLst>
          </a:custGeom>
          <a:solidFill>
            <a:srgbClr val="9ED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rot="10800000">
            <a:off x="-219050" y="-51025"/>
            <a:ext cx="2351150" cy="2750075"/>
          </a:xfrm>
          <a:custGeom>
            <a:avLst/>
            <a:gdLst/>
            <a:ahLst/>
            <a:cxnLst/>
            <a:rect l="l" t="t" r="r" b="b"/>
            <a:pathLst>
              <a:path w="94046" h="110003" extrusionOk="0">
                <a:moveTo>
                  <a:pt x="94045" y="5138"/>
                </a:moveTo>
                <a:cubicBezTo>
                  <a:pt x="80367" y="1"/>
                  <a:pt x="69577" y="12159"/>
                  <a:pt x="71978" y="25412"/>
                </a:cubicBezTo>
                <a:cubicBezTo>
                  <a:pt x="74014" y="36932"/>
                  <a:pt x="73163" y="45807"/>
                  <a:pt x="70732" y="53558"/>
                </a:cubicBezTo>
                <a:cubicBezTo>
                  <a:pt x="67874" y="62707"/>
                  <a:pt x="61856" y="72403"/>
                  <a:pt x="52859" y="75777"/>
                </a:cubicBezTo>
                <a:cubicBezTo>
                  <a:pt x="46263" y="78270"/>
                  <a:pt x="38968" y="77449"/>
                  <a:pt x="31886" y="77327"/>
                </a:cubicBezTo>
                <a:cubicBezTo>
                  <a:pt x="24804" y="77206"/>
                  <a:pt x="17114" y="78178"/>
                  <a:pt x="12159" y="83194"/>
                </a:cubicBezTo>
                <a:cubicBezTo>
                  <a:pt x="6050" y="89364"/>
                  <a:pt x="6293" y="99395"/>
                  <a:pt x="2068" y="107054"/>
                </a:cubicBezTo>
                <a:cubicBezTo>
                  <a:pt x="1460" y="108118"/>
                  <a:pt x="761" y="109091"/>
                  <a:pt x="1" y="110003"/>
                </a:cubicBezTo>
                <a:lnTo>
                  <a:pt x="94045" y="110003"/>
                </a:lnTo>
                <a:close/>
              </a:path>
            </a:pathLst>
          </a:custGeom>
          <a:solidFill>
            <a:srgbClr val="BCDF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rot="10800000">
            <a:off x="-219050" y="-43625"/>
            <a:ext cx="1530450" cy="942275"/>
          </a:xfrm>
          <a:custGeom>
            <a:avLst/>
            <a:gdLst/>
            <a:ahLst/>
            <a:cxnLst/>
            <a:rect l="l" t="t" r="r" b="b"/>
            <a:pathLst>
              <a:path w="61218" h="37691" extrusionOk="0">
                <a:moveTo>
                  <a:pt x="61217" y="0"/>
                </a:moveTo>
                <a:cubicBezTo>
                  <a:pt x="58208" y="4499"/>
                  <a:pt x="54196" y="8146"/>
                  <a:pt x="49180" y="10031"/>
                </a:cubicBezTo>
                <a:cubicBezTo>
                  <a:pt x="42554" y="12553"/>
                  <a:pt x="35259" y="11702"/>
                  <a:pt x="28207" y="11581"/>
                </a:cubicBezTo>
                <a:cubicBezTo>
                  <a:pt x="21125" y="11490"/>
                  <a:pt x="13405" y="12432"/>
                  <a:pt x="8481" y="17447"/>
                </a:cubicBezTo>
                <a:cubicBezTo>
                  <a:pt x="3283" y="22675"/>
                  <a:pt x="2675" y="30730"/>
                  <a:pt x="0" y="37691"/>
                </a:cubicBezTo>
                <a:lnTo>
                  <a:pt x="61217" y="37691"/>
                </a:lnTo>
                <a:close/>
              </a:path>
            </a:pathLst>
          </a:custGeom>
          <a:solidFill>
            <a:srgbClr val="E6F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1"/>
          <p:cNvSpPr/>
          <p:nvPr/>
        </p:nvSpPr>
        <p:spPr>
          <a:xfrm rot="10800000">
            <a:off x="7009450" y="-83500"/>
            <a:ext cx="2176350" cy="2564650"/>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rgbClr val="9ED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1"/>
          <p:cNvSpPr/>
          <p:nvPr/>
        </p:nvSpPr>
        <p:spPr>
          <a:xfrm rot="10800000">
            <a:off x="6843025" y="-58425"/>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rgbClr val="BCDF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rot="10800000">
            <a:off x="7596825" y="-51025"/>
            <a:ext cx="1545650" cy="1464325"/>
          </a:xfrm>
          <a:custGeom>
            <a:avLst/>
            <a:gdLst/>
            <a:ahLst/>
            <a:cxnLst/>
            <a:rect l="l" t="t" r="r" b="b"/>
            <a:pathLst>
              <a:path w="61826" h="58573" extrusionOk="0">
                <a:moveTo>
                  <a:pt x="0" y="58573"/>
                </a:moveTo>
                <a:lnTo>
                  <a:pt x="61612" y="58573"/>
                </a:lnTo>
                <a:cubicBezTo>
                  <a:pt x="61825" y="43648"/>
                  <a:pt x="52828" y="28177"/>
                  <a:pt x="30213" y="25776"/>
                </a:cubicBezTo>
                <a:cubicBezTo>
                  <a:pt x="9605" y="23618"/>
                  <a:pt x="5623" y="14469"/>
                  <a:pt x="0" y="0"/>
                </a:cubicBezTo>
                <a:close/>
              </a:path>
            </a:pathLst>
          </a:custGeom>
          <a:solidFill>
            <a:srgbClr val="E6F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1195863" y="16828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0" name="Google Shape;170;p23"/>
          <p:cNvSpPr txBox="1">
            <a:spLocks noGrp="1"/>
          </p:cNvSpPr>
          <p:nvPr>
            <p:ph type="subTitle" idx="1"/>
          </p:nvPr>
        </p:nvSpPr>
        <p:spPr>
          <a:xfrm>
            <a:off x="1195863" y="22693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23"/>
          <p:cNvSpPr txBox="1">
            <a:spLocks noGrp="1"/>
          </p:cNvSpPr>
          <p:nvPr>
            <p:ph type="title" idx="2"/>
          </p:nvPr>
        </p:nvSpPr>
        <p:spPr>
          <a:xfrm>
            <a:off x="5081043" y="16828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 name="Google Shape;172;p23"/>
          <p:cNvSpPr txBox="1">
            <a:spLocks noGrp="1"/>
          </p:cNvSpPr>
          <p:nvPr>
            <p:ph type="subTitle" idx="3"/>
          </p:nvPr>
        </p:nvSpPr>
        <p:spPr>
          <a:xfrm>
            <a:off x="5081043" y="22693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3"/>
          <p:cNvSpPr txBox="1">
            <a:spLocks noGrp="1"/>
          </p:cNvSpPr>
          <p:nvPr>
            <p:ph type="title" idx="4"/>
          </p:nvPr>
        </p:nvSpPr>
        <p:spPr>
          <a:xfrm>
            <a:off x="1195863" y="3116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23"/>
          <p:cNvSpPr txBox="1">
            <a:spLocks noGrp="1"/>
          </p:cNvSpPr>
          <p:nvPr>
            <p:ph type="subTitle" idx="5"/>
          </p:nvPr>
        </p:nvSpPr>
        <p:spPr>
          <a:xfrm>
            <a:off x="1195863" y="3702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3"/>
          <p:cNvSpPr txBox="1">
            <a:spLocks noGrp="1"/>
          </p:cNvSpPr>
          <p:nvPr>
            <p:ph type="title" idx="6"/>
          </p:nvPr>
        </p:nvSpPr>
        <p:spPr>
          <a:xfrm>
            <a:off x="5081043" y="3116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6" name="Google Shape;176;p23"/>
          <p:cNvSpPr txBox="1">
            <a:spLocks noGrp="1"/>
          </p:cNvSpPr>
          <p:nvPr>
            <p:ph type="subTitle" idx="7"/>
          </p:nvPr>
        </p:nvSpPr>
        <p:spPr>
          <a:xfrm>
            <a:off x="5081043" y="3702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3"/>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78"/>
        <p:cNvGrpSpPr/>
        <p:nvPr/>
      </p:nvGrpSpPr>
      <p:grpSpPr>
        <a:xfrm>
          <a:off x="0" y="0"/>
          <a:ext cx="0" cy="0"/>
          <a:chOff x="0" y="0"/>
          <a:chExt cx="0" cy="0"/>
        </a:xfrm>
      </p:grpSpPr>
      <p:sp>
        <p:nvSpPr>
          <p:cNvPr id="179" name="Google Shape;179;p24"/>
          <p:cNvSpPr txBox="1">
            <a:spLocks noGrp="1"/>
          </p:cNvSpPr>
          <p:nvPr>
            <p:ph type="title"/>
          </p:nvPr>
        </p:nvSpPr>
        <p:spPr>
          <a:xfrm>
            <a:off x="720000"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0" name="Google Shape;180;p24"/>
          <p:cNvSpPr txBox="1">
            <a:spLocks noGrp="1"/>
          </p:cNvSpPr>
          <p:nvPr>
            <p:ph type="subTitle" idx="1"/>
          </p:nvPr>
        </p:nvSpPr>
        <p:spPr>
          <a:xfrm>
            <a:off x="720000"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24"/>
          <p:cNvSpPr txBox="1">
            <a:spLocks noGrp="1"/>
          </p:cNvSpPr>
          <p:nvPr>
            <p:ph type="title" idx="2"/>
          </p:nvPr>
        </p:nvSpPr>
        <p:spPr>
          <a:xfrm>
            <a:off x="3419269"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24"/>
          <p:cNvSpPr txBox="1">
            <a:spLocks noGrp="1"/>
          </p:cNvSpPr>
          <p:nvPr>
            <p:ph type="subTitle" idx="3"/>
          </p:nvPr>
        </p:nvSpPr>
        <p:spPr>
          <a:xfrm>
            <a:off x="3419269"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24"/>
          <p:cNvSpPr txBox="1">
            <a:spLocks noGrp="1"/>
          </p:cNvSpPr>
          <p:nvPr>
            <p:ph type="title" idx="4"/>
          </p:nvPr>
        </p:nvSpPr>
        <p:spPr>
          <a:xfrm>
            <a:off x="720000" y="3116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4" name="Google Shape;184;p24"/>
          <p:cNvSpPr txBox="1">
            <a:spLocks noGrp="1"/>
          </p:cNvSpPr>
          <p:nvPr>
            <p:ph type="subTitle" idx="5"/>
          </p:nvPr>
        </p:nvSpPr>
        <p:spPr>
          <a:xfrm>
            <a:off x="720000" y="37027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 name="Google Shape;185;p24"/>
          <p:cNvSpPr txBox="1">
            <a:spLocks noGrp="1"/>
          </p:cNvSpPr>
          <p:nvPr>
            <p:ph type="title" idx="6"/>
          </p:nvPr>
        </p:nvSpPr>
        <p:spPr>
          <a:xfrm>
            <a:off x="3419269" y="3116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24"/>
          <p:cNvSpPr txBox="1">
            <a:spLocks noGrp="1"/>
          </p:cNvSpPr>
          <p:nvPr>
            <p:ph type="subTitle" idx="7"/>
          </p:nvPr>
        </p:nvSpPr>
        <p:spPr>
          <a:xfrm>
            <a:off x="3419269" y="37027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4"/>
          <p:cNvSpPr txBox="1">
            <a:spLocks noGrp="1"/>
          </p:cNvSpPr>
          <p:nvPr>
            <p:ph type="title" idx="8"/>
          </p:nvPr>
        </p:nvSpPr>
        <p:spPr>
          <a:xfrm>
            <a:off x="6118545"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24"/>
          <p:cNvSpPr txBox="1">
            <a:spLocks noGrp="1"/>
          </p:cNvSpPr>
          <p:nvPr>
            <p:ph type="subTitle" idx="9"/>
          </p:nvPr>
        </p:nvSpPr>
        <p:spPr>
          <a:xfrm>
            <a:off x="6118545"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24"/>
          <p:cNvSpPr txBox="1">
            <a:spLocks noGrp="1"/>
          </p:cNvSpPr>
          <p:nvPr>
            <p:ph type="title" idx="13"/>
          </p:nvPr>
        </p:nvSpPr>
        <p:spPr>
          <a:xfrm>
            <a:off x="6118545" y="3116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0" name="Google Shape;190;p24"/>
          <p:cNvSpPr txBox="1">
            <a:spLocks noGrp="1"/>
          </p:cNvSpPr>
          <p:nvPr>
            <p:ph type="subTitle" idx="14"/>
          </p:nvPr>
        </p:nvSpPr>
        <p:spPr>
          <a:xfrm>
            <a:off x="6118545" y="37027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24"/>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20"/>
        <p:cNvGrpSpPr/>
        <p:nvPr/>
      </p:nvGrpSpPr>
      <p:grpSpPr>
        <a:xfrm>
          <a:off x="0" y="0"/>
          <a:ext cx="0" cy="0"/>
          <a:chOff x="0" y="0"/>
          <a:chExt cx="0" cy="0"/>
        </a:xfrm>
      </p:grpSpPr>
      <p:sp>
        <p:nvSpPr>
          <p:cNvPr id="221" name="Google Shape;221;p27"/>
          <p:cNvSpPr/>
          <p:nvPr/>
        </p:nvSpPr>
        <p:spPr>
          <a:xfrm rot="5400000">
            <a:off x="-524808" y="1494138"/>
            <a:ext cx="4714425" cy="4483940"/>
          </a:xfrm>
          <a:custGeom>
            <a:avLst/>
            <a:gdLst/>
            <a:ahLst/>
            <a:cxnLst/>
            <a:rect l="l" t="t" r="r" b="b"/>
            <a:pathLst>
              <a:path w="139274" h="132465" extrusionOk="0">
                <a:moveTo>
                  <a:pt x="0" y="130701"/>
                </a:moveTo>
                <a:cubicBezTo>
                  <a:pt x="2553" y="101066"/>
                  <a:pt x="29150" y="108178"/>
                  <a:pt x="40548" y="99637"/>
                </a:cubicBezTo>
                <a:cubicBezTo>
                  <a:pt x="55624" y="88300"/>
                  <a:pt x="52402" y="65320"/>
                  <a:pt x="69394" y="55837"/>
                </a:cubicBezTo>
                <a:cubicBezTo>
                  <a:pt x="75473" y="52433"/>
                  <a:pt x="82798" y="51764"/>
                  <a:pt x="89759" y="50427"/>
                </a:cubicBezTo>
                <a:cubicBezTo>
                  <a:pt x="96689" y="49089"/>
                  <a:pt x="104045" y="46627"/>
                  <a:pt x="107844" y="41004"/>
                </a:cubicBezTo>
                <a:cubicBezTo>
                  <a:pt x="110580" y="36961"/>
                  <a:pt x="111066" y="31946"/>
                  <a:pt x="111461" y="27174"/>
                </a:cubicBezTo>
                <a:cubicBezTo>
                  <a:pt x="111826" y="22402"/>
                  <a:pt x="112252" y="17356"/>
                  <a:pt x="114957" y="13314"/>
                </a:cubicBezTo>
                <a:cubicBezTo>
                  <a:pt x="117632" y="9241"/>
                  <a:pt x="127358" y="0"/>
                  <a:pt x="137237" y="4803"/>
                </a:cubicBezTo>
                <a:cubicBezTo>
                  <a:pt x="138118" y="5198"/>
                  <a:pt x="139273" y="132464"/>
                  <a:pt x="139273" y="1324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rot="5400000">
            <a:off x="-5817" y="2639785"/>
            <a:ext cx="3183457" cy="3723602"/>
          </a:xfrm>
          <a:custGeom>
            <a:avLst/>
            <a:gdLst/>
            <a:ahLst/>
            <a:cxnLst/>
            <a:rect l="l" t="t" r="r" b="b"/>
            <a:pathLst>
              <a:path w="94046" h="110003" extrusionOk="0">
                <a:moveTo>
                  <a:pt x="94045" y="5138"/>
                </a:moveTo>
                <a:cubicBezTo>
                  <a:pt x="80367" y="1"/>
                  <a:pt x="69577" y="12159"/>
                  <a:pt x="71978" y="25412"/>
                </a:cubicBezTo>
                <a:cubicBezTo>
                  <a:pt x="74014" y="36932"/>
                  <a:pt x="73163" y="45807"/>
                  <a:pt x="70732" y="53558"/>
                </a:cubicBezTo>
                <a:cubicBezTo>
                  <a:pt x="67874" y="62707"/>
                  <a:pt x="61856" y="72403"/>
                  <a:pt x="52859" y="75777"/>
                </a:cubicBezTo>
                <a:cubicBezTo>
                  <a:pt x="46263" y="78270"/>
                  <a:pt x="38968" y="77449"/>
                  <a:pt x="31886" y="77327"/>
                </a:cubicBezTo>
                <a:cubicBezTo>
                  <a:pt x="24804" y="77206"/>
                  <a:pt x="17114" y="78178"/>
                  <a:pt x="12159" y="83194"/>
                </a:cubicBezTo>
                <a:cubicBezTo>
                  <a:pt x="6050" y="89364"/>
                  <a:pt x="6293" y="99395"/>
                  <a:pt x="2068" y="107054"/>
                </a:cubicBezTo>
                <a:cubicBezTo>
                  <a:pt x="1460" y="108118"/>
                  <a:pt x="761" y="109091"/>
                  <a:pt x="1" y="110003"/>
                </a:cubicBezTo>
                <a:lnTo>
                  <a:pt x="94045" y="11000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rot="5400000">
            <a:off x="-674076" y="4419276"/>
            <a:ext cx="2072229" cy="1275840"/>
          </a:xfrm>
          <a:custGeom>
            <a:avLst/>
            <a:gdLst/>
            <a:ahLst/>
            <a:cxnLst/>
            <a:rect l="l" t="t" r="r" b="b"/>
            <a:pathLst>
              <a:path w="61218" h="37691" extrusionOk="0">
                <a:moveTo>
                  <a:pt x="61217" y="0"/>
                </a:moveTo>
                <a:cubicBezTo>
                  <a:pt x="58208" y="4499"/>
                  <a:pt x="54196" y="8146"/>
                  <a:pt x="49180" y="10031"/>
                </a:cubicBezTo>
                <a:cubicBezTo>
                  <a:pt x="42554" y="12553"/>
                  <a:pt x="35259" y="11702"/>
                  <a:pt x="28207" y="11581"/>
                </a:cubicBezTo>
                <a:cubicBezTo>
                  <a:pt x="21125" y="11490"/>
                  <a:pt x="13405" y="12432"/>
                  <a:pt x="8481" y="17447"/>
                </a:cubicBezTo>
                <a:cubicBezTo>
                  <a:pt x="3283" y="22675"/>
                  <a:pt x="2675" y="30730"/>
                  <a:pt x="0" y="37691"/>
                </a:cubicBezTo>
                <a:lnTo>
                  <a:pt x="61217" y="3769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rot="-5400000">
            <a:off x="5073598" y="3095424"/>
            <a:ext cx="3567473" cy="4203974"/>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rot="-5400000">
            <a:off x="4698222" y="1827745"/>
            <a:ext cx="6324034" cy="2907285"/>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rot="-5400000">
            <a:off x="5697212" y="2826735"/>
            <a:ext cx="3769258" cy="3464080"/>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27"/>
        <p:cNvGrpSpPr/>
        <p:nvPr/>
      </p:nvGrpSpPr>
      <p:grpSpPr>
        <a:xfrm>
          <a:off x="0" y="0"/>
          <a:ext cx="0" cy="0"/>
          <a:chOff x="0" y="0"/>
          <a:chExt cx="0" cy="0"/>
        </a:xfrm>
      </p:grpSpPr>
      <p:sp>
        <p:nvSpPr>
          <p:cNvPr id="228" name="Google Shape;228;p28"/>
          <p:cNvSpPr/>
          <p:nvPr/>
        </p:nvSpPr>
        <p:spPr>
          <a:xfrm flipH="1">
            <a:off x="6761925" y="-156750"/>
            <a:ext cx="2753875" cy="3251575"/>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rot="10800000">
            <a:off x="6946525" y="-754575"/>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rot="10800000" flipH="1">
            <a:off x="-610111" y="-420997"/>
            <a:ext cx="2407478" cy="2837016"/>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rot="10800000" flipH="1">
            <a:off x="-562185" y="-205384"/>
            <a:ext cx="4267720" cy="1961956"/>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rot="10800000" flipH="1">
            <a:off x="-562185" y="-393259"/>
            <a:ext cx="2543652" cy="233770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233"/>
        <p:cNvGrpSpPr/>
        <p:nvPr/>
      </p:nvGrpSpPr>
      <p:grpSpPr>
        <a:xfrm>
          <a:off x="0" y="0"/>
          <a:ext cx="0" cy="0"/>
          <a:chOff x="0" y="0"/>
          <a:chExt cx="0" cy="0"/>
        </a:xfrm>
      </p:grpSpPr>
      <p:sp>
        <p:nvSpPr>
          <p:cNvPr id="234" name="Google Shape;234;p2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235" name="Google Shape;235;p29"/>
          <p:cNvSpPr/>
          <p:nvPr/>
        </p:nvSpPr>
        <p:spPr>
          <a:xfrm rot="10800000" flipH="1">
            <a:off x="659175" y="-328750"/>
            <a:ext cx="3566200" cy="1412675"/>
          </a:xfrm>
          <a:custGeom>
            <a:avLst/>
            <a:gdLst/>
            <a:ahLst/>
            <a:cxnLst/>
            <a:rect l="l" t="t" r="r" b="b"/>
            <a:pathLst>
              <a:path w="142648" h="56507" extrusionOk="0">
                <a:moveTo>
                  <a:pt x="142647" y="56476"/>
                </a:moveTo>
                <a:cubicBezTo>
                  <a:pt x="139456" y="54986"/>
                  <a:pt x="136416" y="53132"/>
                  <a:pt x="133286" y="50457"/>
                </a:cubicBezTo>
                <a:cubicBezTo>
                  <a:pt x="127814" y="45776"/>
                  <a:pt x="119030" y="30396"/>
                  <a:pt x="115230" y="26718"/>
                </a:cubicBezTo>
                <a:cubicBezTo>
                  <a:pt x="100944" y="12858"/>
                  <a:pt x="82981" y="19271"/>
                  <a:pt x="66415" y="22341"/>
                </a:cubicBezTo>
                <a:cubicBezTo>
                  <a:pt x="56962" y="24104"/>
                  <a:pt x="47478" y="22828"/>
                  <a:pt x="39211" y="17721"/>
                </a:cubicBezTo>
                <a:cubicBezTo>
                  <a:pt x="31855" y="13162"/>
                  <a:pt x="15958" y="1"/>
                  <a:pt x="0" y="4834"/>
                </a:cubicBezTo>
                <a:lnTo>
                  <a:pt x="11216" y="56506"/>
                </a:lnTo>
                <a:lnTo>
                  <a:pt x="142647" y="565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rot="10800000" flipH="1">
            <a:off x="-154025" y="-157975"/>
            <a:ext cx="2176350" cy="2564650"/>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rot="10800000" flipH="1">
            <a:off x="-110700" y="-132900"/>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rot="10800000">
            <a:off x="6425950" y="2109538"/>
            <a:ext cx="2753875" cy="3251575"/>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rot="10800000">
            <a:off x="6267900" y="3462388"/>
            <a:ext cx="2911925" cy="1775125"/>
          </a:xfrm>
          <a:custGeom>
            <a:avLst/>
            <a:gdLst/>
            <a:ahLst/>
            <a:cxnLst/>
            <a:rect l="l" t="t" r="r" b="b"/>
            <a:pathLst>
              <a:path w="116477" h="71005" extrusionOk="0">
                <a:moveTo>
                  <a:pt x="0" y="0"/>
                </a:moveTo>
                <a:lnTo>
                  <a:pt x="0" y="71004"/>
                </a:lnTo>
                <a:cubicBezTo>
                  <a:pt x="1702" y="70579"/>
                  <a:pt x="3283" y="69941"/>
                  <a:pt x="4772" y="69059"/>
                </a:cubicBezTo>
                <a:cubicBezTo>
                  <a:pt x="10608" y="65685"/>
                  <a:pt x="14833" y="59788"/>
                  <a:pt x="18572" y="53892"/>
                </a:cubicBezTo>
                <a:cubicBezTo>
                  <a:pt x="22280" y="47995"/>
                  <a:pt x="25837" y="41855"/>
                  <a:pt x="31034" y="37326"/>
                </a:cubicBezTo>
                <a:cubicBezTo>
                  <a:pt x="37934" y="31277"/>
                  <a:pt x="47083" y="28846"/>
                  <a:pt x="56019" y="28056"/>
                </a:cubicBezTo>
                <a:cubicBezTo>
                  <a:pt x="64956" y="27235"/>
                  <a:pt x="73953" y="27843"/>
                  <a:pt x="82889" y="26961"/>
                </a:cubicBezTo>
                <a:cubicBezTo>
                  <a:pt x="91826" y="26080"/>
                  <a:pt x="100944" y="23587"/>
                  <a:pt x="107783" y="17387"/>
                </a:cubicBezTo>
                <a:cubicBezTo>
                  <a:pt x="112555" y="13040"/>
                  <a:pt x="115929" y="6596"/>
                  <a:pt x="116476" y="31"/>
                </a:cubicBezTo>
                <a:lnTo>
                  <a:pt x="0" y="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rot="10800000">
            <a:off x="7368975" y="4533838"/>
            <a:ext cx="1810850" cy="703675"/>
          </a:xfrm>
          <a:custGeom>
            <a:avLst/>
            <a:gdLst/>
            <a:ahLst/>
            <a:cxnLst/>
            <a:rect l="l" t="t" r="r" b="b"/>
            <a:pathLst>
              <a:path w="72434" h="28147" extrusionOk="0">
                <a:moveTo>
                  <a:pt x="0" y="0"/>
                </a:moveTo>
                <a:lnTo>
                  <a:pt x="0" y="28147"/>
                </a:lnTo>
                <a:cubicBezTo>
                  <a:pt x="4012" y="26870"/>
                  <a:pt x="8177" y="26110"/>
                  <a:pt x="12310" y="25745"/>
                </a:cubicBezTo>
                <a:cubicBezTo>
                  <a:pt x="21247" y="24955"/>
                  <a:pt x="30274" y="25563"/>
                  <a:pt x="39180" y="24682"/>
                </a:cubicBezTo>
                <a:cubicBezTo>
                  <a:pt x="48117" y="23800"/>
                  <a:pt x="57235" y="21308"/>
                  <a:pt x="64074" y="15107"/>
                </a:cubicBezTo>
                <a:cubicBezTo>
                  <a:pt x="68299" y="11277"/>
                  <a:pt x="71400" y="5745"/>
                  <a:pt x="72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3">
  <p:cSld name="BLANK_1_1_1_1_1_1_1_1_1_1">
    <p:bg>
      <p:bgPr>
        <a:solidFill>
          <a:srgbClr val="46A9E7">
            <a:alpha val="7140"/>
          </a:srgbClr>
        </a:solidFill>
        <a:effectLst/>
      </p:bgPr>
    </p:bg>
    <p:spTree>
      <p:nvGrpSpPr>
        <p:cNvPr id="1" name="Shape 241"/>
        <p:cNvGrpSpPr/>
        <p:nvPr/>
      </p:nvGrpSpPr>
      <p:grpSpPr>
        <a:xfrm>
          <a:off x="0" y="0"/>
          <a:ext cx="0" cy="0"/>
          <a:chOff x="0" y="0"/>
          <a:chExt cx="0" cy="0"/>
        </a:xfrm>
      </p:grpSpPr>
      <p:sp>
        <p:nvSpPr>
          <p:cNvPr id="242" name="Google Shape;242;p30"/>
          <p:cNvSpPr txBox="1">
            <a:spLocks noGrp="1"/>
          </p:cNvSpPr>
          <p:nvPr>
            <p:ph type="sldNum" idx="12"/>
          </p:nvPr>
        </p:nvSpPr>
        <p:spPr>
          <a:xfrm rot="10800000" flipH="1">
            <a:off x="8404384" y="-34888"/>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243" name="Google Shape;243;p30"/>
          <p:cNvSpPr/>
          <p:nvPr/>
        </p:nvSpPr>
        <p:spPr>
          <a:xfrm>
            <a:off x="659175" y="3948438"/>
            <a:ext cx="3566200" cy="1412675"/>
          </a:xfrm>
          <a:custGeom>
            <a:avLst/>
            <a:gdLst/>
            <a:ahLst/>
            <a:cxnLst/>
            <a:rect l="l" t="t" r="r" b="b"/>
            <a:pathLst>
              <a:path w="142648" h="56507" extrusionOk="0">
                <a:moveTo>
                  <a:pt x="142647" y="56476"/>
                </a:moveTo>
                <a:cubicBezTo>
                  <a:pt x="139456" y="54986"/>
                  <a:pt x="136416" y="53132"/>
                  <a:pt x="133286" y="50457"/>
                </a:cubicBezTo>
                <a:cubicBezTo>
                  <a:pt x="127814" y="45776"/>
                  <a:pt x="119030" y="30396"/>
                  <a:pt x="115230" y="26718"/>
                </a:cubicBezTo>
                <a:cubicBezTo>
                  <a:pt x="100944" y="12858"/>
                  <a:pt x="82981" y="19271"/>
                  <a:pt x="66415" y="22341"/>
                </a:cubicBezTo>
                <a:cubicBezTo>
                  <a:pt x="56962" y="24104"/>
                  <a:pt x="47478" y="22828"/>
                  <a:pt x="39211" y="17721"/>
                </a:cubicBezTo>
                <a:cubicBezTo>
                  <a:pt x="31855" y="13162"/>
                  <a:pt x="15958" y="1"/>
                  <a:pt x="0" y="4834"/>
                </a:cubicBezTo>
                <a:lnTo>
                  <a:pt x="11216" y="56506"/>
                </a:lnTo>
                <a:lnTo>
                  <a:pt x="142647" y="565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154025" y="2625688"/>
            <a:ext cx="2176350" cy="2564650"/>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110700" y="3051988"/>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flipH="1">
            <a:off x="6425950" y="-328750"/>
            <a:ext cx="2753875" cy="3251575"/>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flipH="1">
            <a:off x="6267900" y="-205150"/>
            <a:ext cx="2911925" cy="1775125"/>
          </a:xfrm>
          <a:custGeom>
            <a:avLst/>
            <a:gdLst/>
            <a:ahLst/>
            <a:cxnLst/>
            <a:rect l="l" t="t" r="r" b="b"/>
            <a:pathLst>
              <a:path w="116477" h="71005" extrusionOk="0">
                <a:moveTo>
                  <a:pt x="0" y="0"/>
                </a:moveTo>
                <a:lnTo>
                  <a:pt x="0" y="71004"/>
                </a:lnTo>
                <a:cubicBezTo>
                  <a:pt x="1702" y="70579"/>
                  <a:pt x="3283" y="69941"/>
                  <a:pt x="4772" y="69059"/>
                </a:cubicBezTo>
                <a:cubicBezTo>
                  <a:pt x="10608" y="65685"/>
                  <a:pt x="14833" y="59788"/>
                  <a:pt x="18572" y="53892"/>
                </a:cubicBezTo>
                <a:cubicBezTo>
                  <a:pt x="22280" y="47995"/>
                  <a:pt x="25837" y="41855"/>
                  <a:pt x="31034" y="37326"/>
                </a:cubicBezTo>
                <a:cubicBezTo>
                  <a:pt x="37934" y="31277"/>
                  <a:pt x="47083" y="28846"/>
                  <a:pt x="56019" y="28056"/>
                </a:cubicBezTo>
                <a:cubicBezTo>
                  <a:pt x="64956" y="27235"/>
                  <a:pt x="73953" y="27843"/>
                  <a:pt x="82889" y="26961"/>
                </a:cubicBezTo>
                <a:cubicBezTo>
                  <a:pt x="91826" y="26080"/>
                  <a:pt x="100944" y="23587"/>
                  <a:pt x="107783" y="17387"/>
                </a:cubicBezTo>
                <a:cubicBezTo>
                  <a:pt x="112555" y="13040"/>
                  <a:pt x="115929" y="6596"/>
                  <a:pt x="116476" y="31"/>
                </a:cubicBezTo>
                <a:lnTo>
                  <a:pt x="0" y="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flipH="1">
            <a:off x="7368975" y="-205150"/>
            <a:ext cx="1810850" cy="703675"/>
          </a:xfrm>
          <a:custGeom>
            <a:avLst/>
            <a:gdLst/>
            <a:ahLst/>
            <a:cxnLst/>
            <a:rect l="l" t="t" r="r" b="b"/>
            <a:pathLst>
              <a:path w="72434" h="28147" extrusionOk="0">
                <a:moveTo>
                  <a:pt x="0" y="0"/>
                </a:moveTo>
                <a:lnTo>
                  <a:pt x="0" y="28147"/>
                </a:lnTo>
                <a:cubicBezTo>
                  <a:pt x="4012" y="26870"/>
                  <a:pt x="8177" y="26110"/>
                  <a:pt x="12310" y="25745"/>
                </a:cubicBezTo>
                <a:cubicBezTo>
                  <a:pt x="21247" y="24955"/>
                  <a:pt x="30274" y="25563"/>
                  <a:pt x="39180" y="24682"/>
                </a:cubicBezTo>
                <a:cubicBezTo>
                  <a:pt x="48117" y="23800"/>
                  <a:pt x="57235" y="21308"/>
                  <a:pt x="64074" y="15107"/>
                </a:cubicBezTo>
                <a:cubicBezTo>
                  <a:pt x="68299" y="11277"/>
                  <a:pt x="71400" y="5745"/>
                  <a:pt x="72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46A9E7">
            <a:alpha val="7140"/>
          </a:srgbClr>
        </a:solidFill>
        <a:effectLst/>
      </p:bgPr>
    </p:bg>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720000" y="2344400"/>
            <a:ext cx="7704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2996550" y="1502600"/>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2391925" y="3132175"/>
            <a:ext cx="43602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 name="Google Shape;25;p3"/>
          <p:cNvSpPr/>
          <p:nvPr/>
        </p:nvSpPr>
        <p:spPr>
          <a:xfrm rot="-5400000">
            <a:off x="5038149" y="-109009"/>
            <a:ext cx="4714425" cy="4483940"/>
          </a:xfrm>
          <a:custGeom>
            <a:avLst/>
            <a:gdLst/>
            <a:ahLst/>
            <a:cxnLst/>
            <a:rect l="l" t="t" r="r" b="b"/>
            <a:pathLst>
              <a:path w="139274" h="132465" extrusionOk="0">
                <a:moveTo>
                  <a:pt x="0" y="130701"/>
                </a:moveTo>
                <a:cubicBezTo>
                  <a:pt x="2553" y="101066"/>
                  <a:pt x="29150" y="108178"/>
                  <a:pt x="40548" y="99637"/>
                </a:cubicBezTo>
                <a:cubicBezTo>
                  <a:pt x="55624" y="88300"/>
                  <a:pt x="52402" y="65320"/>
                  <a:pt x="69394" y="55837"/>
                </a:cubicBezTo>
                <a:cubicBezTo>
                  <a:pt x="75473" y="52433"/>
                  <a:pt x="82798" y="51764"/>
                  <a:pt x="89759" y="50427"/>
                </a:cubicBezTo>
                <a:cubicBezTo>
                  <a:pt x="96689" y="49089"/>
                  <a:pt x="104045" y="46627"/>
                  <a:pt x="107844" y="41004"/>
                </a:cubicBezTo>
                <a:cubicBezTo>
                  <a:pt x="110580" y="36961"/>
                  <a:pt x="111066" y="31946"/>
                  <a:pt x="111461" y="27174"/>
                </a:cubicBezTo>
                <a:cubicBezTo>
                  <a:pt x="111826" y="22402"/>
                  <a:pt x="112252" y="17356"/>
                  <a:pt x="114957" y="13314"/>
                </a:cubicBezTo>
                <a:cubicBezTo>
                  <a:pt x="117632" y="9241"/>
                  <a:pt x="127358" y="0"/>
                  <a:pt x="137237" y="4803"/>
                </a:cubicBezTo>
                <a:cubicBezTo>
                  <a:pt x="138118" y="5198"/>
                  <a:pt x="139273" y="132464"/>
                  <a:pt x="139273" y="1324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6050126" y="-494318"/>
            <a:ext cx="3183457" cy="3723602"/>
          </a:xfrm>
          <a:custGeom>
            <a:avLst/>
            <a:gdLst/>
            <a:ahLst/>
            <a:cxnLst/>
            <a:rect l="l" t="t" r="r" b="b"/>
            <a:pathLst>
              <a:path w="94046" h="110003" extrusionOk="0">
                <a:moveTo>
                  <a:pt x="94045" y="5138"/>
                </a:moveTo>
                <a:cubicBezTo>
                  <a:pt x="80367" y="1"/>
                  <a:pt x="69577" y="12159"/>
                  <a:pt x="71978" y="25412"/>
                </a:cubicBezTo>
                <a:cubicBezTo>
                  <a:pt x="74014" y="36932"/>
                  <a:pt x="73163" y="45807"/>
                  <a:pt x="70732" y="53558"/>
                </a:cubicBezTo>
                <a:cubicBezTo>
                  <a:pt x="67874" y="62707"/>
                  <a:pt x="61856" y="72403"/>
                  <a:pt x="52859" y="75777"/>
                </a:cubicBezTo>
                <a:cubicBezTo>
                  <a:pt x="46263" y="78270"/>
                  <a:pt x="38968" y="77449"/>
                  <a:pt x="31886" y="77327"/>
                </a:cubicBezTo>
                <a:cubicBezTo>
                  <a:pt x="24804" y="77206"/>
                  <a:pt x="17114" y="78178"/>
                  <a:pt x="12159" y="83194"/>
                </a:cubicBezTo>
                <a:cubicBezTo>
                  <a:pt x="6050" y="89364"/>
                  <a:pt x="6293" y="99395"/>
                  <a:pt x="2068" y="107054"/>
                </a:cubicBezTo>
                <a:cubicBezTo>
                  <a:pt x="1460" y="108118"/>
                  <a:pt x="761" y="109091"/>
                  <a:pt x="1" y="110003"/>
                </a:cubicBezTo>
                <a:lnTo>
                  <a:pt x="94045" y="1100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7829613" y="173953"/>
            <a:ext cx="2072229" cy="1275840"/>
          </a:xfrm>
          <a:custGeom>
            <a:avLst/>
            <a:gdLst/>
            <a:ahLst/>
            <a:cxnLst/>
            <a:rect l="l" t="t" r="r" b="b"/>
            <a:pathLst>
              <a:path w="61218" h="37691" extrusionOk="0">
                <a:moveTo>
                  <a:pt x="61217" y="0"/>
                </a:moveTo>
                <a:cubicBezTo>
                  <a:pt x="58208" y="4499"/>
                  <a:pt x="54196" y="8146"/>
                  <a:pt x="49180" y="10031"/>
                </a:cubicBezTo>
                <a:cubicBezTo>
                  <a:pt x="42554" y="12553"/>
                  <a:pt x="35259" y="11702"/>
                  <a:pt x="28207" y="11581"/>
                </a:cubicBezTo>
                <a:cubicBezTo>
                  <a:pt x="21125" y="11490"/>
                  <a:pt x="13405" y="12432"/>
                  <a:pt x="8481" y="17447"/>
                </a:cubicBezTo>
                <a:cubicBezTo>
                  <a:pt x="3283" y="22675"/>
                  <a:pt x="2675" y="30730"/>
                  <a:pt x="0" y="37691"/>
                </a:cubicBezTo>
                <a:lnTo>
                  <a:pt x="61217" y="3769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5400000">
            <a:off x="263245" y="-1358480"/>
            <a:ext cx="3567473" cy="4203974"/>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2117939" y="1205889"/>
            <a:ext cx="6324034" cy="2907285"/>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562154" y="-349897"/>
            <a:ext cx="3769258" cy="3464080"/>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 name="Google Shape;48;p6"/>
          <p:cNvSpPr/>
          <p:nvPr/>
        </p:nvSpPr>
        <p:spPr>
          <a:xfrm flipH="1">
            <a:off x="6531075" y="3775775"/>
            <a:ext cx="3566200" cy="1412675"/>
          </a:xfrm>
          <a:custGeom>
            <a:avLst/>
            <a:gdLst/>
            <a:ahLst/>
            <a:cxnLst/>
            <a:rect l="l" t="t" r="r" b="b"/>
            <a:pathLst>
              <a:path w="142648" h="56507" extrusionOk="0">
                <a:moveTo>
                  <a:pt x="142647" y="56476"/>
                </a:moveTo>
                <a:cubicBezTo>
                  <a:pt x="139456" y="54986"/>
                  <a:pt x="136416" y="53132"/>
                  <a:pt x="133286" y="50457"/>
                </a:cubicBezTo>
                <a:cubicBezTo>
                  <a:pt x="127814" y="45776"/>
                  <a:pt x="119030" y="30396"/>
                  <a:pt x="115230" y="26718"/>
                </a:cubicBezTo>
                <a:cubicBezTo>
                  <a:pt x="100944" y="12858"/>
                  <a:pt x="82981" y="19271"/>
                  <a:pt x="66415" y="22341"/>
                </a:cubicBezTo>
                <a:cubicBezTo>
                  <a:pt x="56962" y="24104"/>
                  <a:pt x="47478" y="22828"/>
                  <a:pt x="39211" y="17721"/>
                </a:cubicBezTo>
                <a:cubicBezTo>
                  <a:pt x="31855" y="13162"/>
                  <a:pt x="15958" y="1"/>
                  <a:pt x="0" y="4834"/>
                </a:cubicBezTo>
                <a:lnTo>
                  <a:pt x="11216" y="56506"/>
                </a:lnTo>
                <a:lnTo>
                  <a:pt x="142647" y="5650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flipH="1">
            <a:off x="-126075" y="-872275"/>
            <a:ext cx="2176350" cy="2564650"/>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rot="10800000" flipH="1">
            <a:off x="-858150" y="-225625"/>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 Tittle Only 2">
  <p:cSld name="TITLE_ONLY_1_1">
    <p:spTree>
      <p:nvGrpSpPr>
        <p:cNvPr id="1" name="Shape 55"/>
        <p:cNvGrpSpPr/>
        <p:nvPr/>
      </p:nvGrpSpPr>
      <p:grpSpPr>
        <a:xfrm>
          <a:off x="0" y="0"/>
          <a:ext cx="0" cy="0"/>
          <a:chOff x="0" y="0"/>
          <a:chExt cx="0" cy="0"/>
        </a:xfrm>
      </p:grpSpPr>
      <p:sp>
        <p:nvSpPr>
          <p:cNvPr id="56" name="Google Shape;56;p8"/>
          <p:cNvSpPr/>
          <p:nvPr/>
        </p:nvSpPr>
        <p:spPr>
          <a:xfrm rot="10800000">
            <a:off x="-1899393" y="4014540"/>
            <a:ext cx="4551819" cy="1823266"/>
          </a:xfrm>
          <a:custGeom>
            <a:avLst/>
            <a:gdLst/>
            <a:ahLst/>
            <a:cxnLst/>
            <a:rect l="l" t="t" r="r" b="b"/>
            <a:pathLst>
              <a:path w="164593" h="65929" extrusionOk="0">
                <a:moveTo>
                  <a:pt x="0" y="1"/>
                </a:moveTo>
                <a:cubicBezTo>
                  <a:pt x="1216" y="4074"/>
                  <a:pt x="6353" y="12736"/>
                  <a:pt x="13374" y="15593"/>
                </a:cubicBezTo>
                <a:cubicBezTo>
                  <a:pt x="21855" y="18998"/>
                  <a:pt x="40427" y="17964"/>
                  <a:pt x="53649" y="29819"/>
                </a:cubicBezTo>
                <a:cubicBezTo>
                  <a:pt x="57630" y="33405"/>
                  <a:pt x="60761" y="37843"/>
                  <a:pt x="63862" y="42190"/>
                </a:cubicBezTo>
                <a:cubicBezTo>
                  <a:pt x="66992" y="46536"/>
                  <a:pt x="70275" y="50883"/>
                  <a:pt x="74591" y="54074"/>
                </a:cubicBezTo>
                <a:cubicBezTo>
                  <a:pt x="90731" y="65929"/>
                  <a:pt x="107206" y="53892"/>
                  <a:pt x="122829" y="48178"/>
                </a:cubicBezTo>
                <a:cubicBezTo>
                  <a:pt x="131766" y="44956"/>
                  <a:pt x="140915" y="44257"/>
                  <a:pt x="149790" y="48208"/>
                </a:cubicBezTo>
                <a:cubicBezTo>
                  <a:pt x="157663" y="51764"/>
                  <a:pt x="160611" y="57843"/>
                  <a:pt x="163803" y="65199"/>
                </a:cubicBezTo>
                <a:lnTo>
                  <a:pt x="164593" y="711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 name="Google Shape;58;p8"/>
          <p:cNvSpPr/>
          <p:nvPr/>
        </p:nvSpPr>
        <p:spPr>
          <a:xfrm rot="-5400000">
            <a:off x="7829613" y="173953"/>
            <a:ext cx="2072229" cy="1275840"/>
          </a:xfrm>
          <a:custGeom>
            <a:avLst/>
            <a:gdLst/>
            <a:ahLst/>
            <a:cxnLst/>
            <a:rect l="l" t="t" r="r" b="b"/>
            <a:pathLst>
              <a:path w="61218" h="37691" extrusionOk="0">
                <a:moveTo>
                  <a:pt x="61217" y="0"/>
                </a:moveTo>
                <a:cubicBezTo>
                  <a:pt x="58208" y="4499"/>
                  <a:pt x="54196" y="8146"/>
                  <a:pt x="49180" y="10031"/>
                </a:cubicBezTo>
                <a:cubicBezTo>
                  <a:pt x="42554" y="12553"/>
                  <a:pt x="35259" y="11702"/>
                  <a:pt x="28207" y="11581"/>
                </a:cubicBezTo>
                <a:cubicBezTo>
                  <a:pt x="21125" y="11490"/>
                  <a:pt x="13405" y="12432"/>
                  <a:pt x="8481" y="17447"/>
                </a:cubicBezTo>
                <a:cubicBezTo>
                  <a:pt x="3283" y="22675"/>
                  <a:pt x="2675" y="30730"/>
                  <a:pt x="0" y="37691"/>
                </a:cubicBezTo>
                <a:lnTo>
                  <a:pt x="61217" y="3769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 name="Google Shape;67;p10"/>
          <p:cNvSpPr txBox="1">
            <a:spLocks noGrp="1"/>
          </p:cNvSpPr>
          <p:nvPr>
            <p:ph type="body" idx="1"/>
          </p:nvPr>
        </p:nvSpPr>
        <p:spPr>
          <a:xfrm>
            <a:off x="720000" y="1152475"/>
            <a:ext cx="33222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0"/>
        <p:cNvGrpSpPr/>
        <p:nvPr/>
      </p:nvGrpSpPr>
      <p:grpSpPr>
        <a:xfrm>
          <a:off x="0" y="0"/>
          <a:ext cx="0" cy="0"/>
          <a:chOff x="0" y="0"/>
          <a:chExt cx="0" cy="0"/>
        </a:xfrm>
      </p:grpSpPr>
      <p:sp>
        <p:nvSpPr>
          <p:cNvPr id="71" name="Google Shape;71;p12"/>
          <p:cNvSpPr txBox="1">
            <a:spLocks noGrp="1"/>
          </p:cNvSpPr>
          <p:nvPr>
            <p:ph type="title"/>
          </p:nvPr>
        </p:nvSpPr>
        <p:spPr>
          <a:xfrm>
            <a:off x="720000" y="367423"/>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 name="Google Shape;72;p12"/>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8"/>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89"/>
        <p:cNvGrpSpPr/>
        <p:nvPr/>
      </p:nvGrpSpPr>
      <p:grpSpPr>
        <a:xfrm>
          <a:off x="0" y="0"/>
          <a:ext cx="0" cy="0"/>
          <a:chOff x="0" y="0"/>
          <a:chExt cx="0" cy="0"/>
        </a:xfrm>
      </p:grpSpPr>
      <p:sp>
        <p:nvSpPr>
          <p:cNvPr id="90" name="Google Shape;90;p16"/>
          <p:cNvSpPr txBox="1">
            <a:spLocks noGrp="1"/>
          </p:cNvSpPr>
          <p:nvPr>
            <p:ph type="title"/>
          </p:nvPr>
        </p:nvSpPr>
        <p:spPr>
          <a:xfrm>
            <a:off x="720000" y="1874875"/>
            <a:ext cx="2444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6"/>
          <p:cNvSpPr txBox="1">
            <a:spLocks noGrp="1"/>
          </p:cNvSpPr>
          <p:nvPr>
            <p:ph type="title" idx="2" hasCustomPrompt="1"/>
          </p:nvPr>
        </p:nvSpPr>
        <p:spPr>
          <a:xfrm>
            <a:off x="720000" y="13305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6"/>
          <p:cNvSpPr txBox="1">
            <a:spLocks noGrp="1"/>
          </p:cNvSpPr>
          <p:nvPr>
            <p:ph type="subTitle" idx="1"/>
          </p:nvPr>
        </p:nvSpPr>
        <p:spPr>
          <a:xfrm>
            <a:off x="720000" y="2325813"/>
            <a:ext cx="2444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6"/>
          <p:cNvSpPr txBox="1">
            <a:spLocks noGrp="1"/>
          </p:cNvSpPr>
          <p:nvPr>
            <p:ph type="title" idx="3"/>
          </p:nvPr>
        </p:nvSpPr>
        <p:spPr>
          <a:xfrm>
            <a:off x="3327300" y="1874875"/>
            <a:ext cx="259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6"/>
          <p:cNvSpPr txBox="1">
            <a:spLocks noGrp="1"/>
          </p:cNvSpPr>
          <p:nvPr>
            <p:ph type="title" idx="4" hasCustomPrompt="1"/>
          </p:nvPr>
        </p:nvSpPr>
        <p:spPr>
          <a:xfrm>
            <a:off x="3327300" y="13305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6"/>
          <p:cNvSpPr txBox="1">
            <a:spLocks noGrp="1"/>
          </p:cNvSpPr>
          <p:nvPr>
            <p:ph type="subTitle" idx="5"/>
          </p:nvPr>
        </p:nvSpPr>
        <p:spPr>
          <a:xfrm>
            <a:off x="3327300" y="2329300"/>
            <a:ext cx="259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6"/>
          <p:cNvSpPr txBox="1">
            <a:spLocks noGrp="1"/>
          </p:cNvSpPr>
          <p:nvPr>
            <p:ph type="title" idx="6"/>
          </p:nvPr>
        </p:nvSpPr>
        <p:spPr>
          <a:xfrm>
            <a:off x="6087600" y="1874875"/>
            <a:ext cx="2444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6"/>
          <p:cNvSpPr txBox="1">
            <a:spLocks noGrp="1"/>
          </p:cNvSpPr>
          <p:nvPr>
            <p:ph type="title" idx="7" hasCustomPrompt="1"/>
          </p:nvPr>
        </p:nvSpPr>
        <p:spPr>
          <a:xfrm>
            <a:off x="6087600" y="13305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6"/>
          <p:cNvSpPr txBox="1">
            <a:spLocks noGrp="1"/>
          </p:cNvSpPr>
          <p:nvPr>
            <p:ph type="subTitle" idx="8"/>
          </p:nvPr>
        </p:nvSpPr>
        <p:spPr>
          <a:xfrm>
            <a:off x="6087600" y="2329300"/>
            <a:ext cx="2444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6"/>
          <p:cNvSpPr txBox="1">
            <a:spLocks noGrp="1"/>
          </p:cNvSpPr>
          <p:nvPr>
            <p:ph type="title" idx="9"/>
          </p:nvPr>
        </p:nvSpPr>
        <p:spPr>
          <a:xfrm>
            <a:off x="720000" y="3664275"/>
            <a:ext cx="2444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6"/>
          <p:cNvSpPr txBox="1">
            <a:spLocks noGrp="1"/>
          </p:cNvSpPr>
          <p:nvPr>
            <p:ph type="title" idx="13" hasCustomPrompt="1"/>
          </p:nvPr>
        </p:nvSpPr>
        <p:spPr>
          <a:xfrm>
            <a:off x="720000" y="31199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6"/>
          <p:cNvSpPr txBox="1">
            <a:spLocks noGrp="1"/>
          </p:cNvSpPr>
          <p:nvPr>
            <p:ph type="subTitle" idx="14"/>
          </p:nvPr>
        </p:nvSpPr>
        <p:spPr>
          <a:xfrm>
            <a:off x="720000" y="4118700"/>
            <a:ext cx="2444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6"/>
          <p:cNvSpPr txBox="1">
            <a:spLocks noGrp="1"/>
          </p:cNvSpPr>
          <p:nvPr>
            <p:ph type="title" idx="15"/>
          </p:nvPr>
        </p:nvSpPr>
        <p:spPr>
          <a:xfrm>
            <a:off x="3327300" y="3664275"/>
            <a:ext cx="259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3" name="Google Shape;103;p16"/>
          <p:cNvSpPr txBox="1">
            <a:spLocks noGrp="1"/>
          </p:cNvSpPr>
          <p:nvPr>
            <p:ph type="title" idx="16" hasCustomPrompt="1"/>
          </p:nvPr>
        </p:nvSpPr>
        <p:spPr>
          <a:xfrm>
            <a:off x="3327300" y="31199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6"/>
          <p:cNvSpPr txBox="1">
            <a:spLocks noGrp="1"/>
          </p:cNvSpPr>
          <p:nvPr>
            <p:ph type="subTitle" idx="17"/>
          </p:nvPr>
        </p:nvSpPr>
        <p:spPr>
          <a:xfrm>
            <a:off x="3327300" y="4118700"/>
            <a:ext cx="259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6"/>
          <p:cNvSpPr txBox="1">
            <a:spLocks noGrp="1"/>
          </p:cNvSpPr>
          <p:nvPr>
            <p:ph type="title" idx="18"/>
          </p:nvPr>
        </p:nvSpPr>
        <p:spPr>
          <a:xfrm>
            <a:off x="6087600" y="3664275"/>
            <a:ext cx="2444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6"/>
          <p:cNvSpPr txBox="1">
            <a:spLocks noGrp="1"/>
          </p:cNvSpPr>
          <p:nvPr>
            <p:ph type="title" idx="19" hasCustomPrompt="1"/>
          </p:nvPr>
        </p:nvSpPr>
        <p:spPr>
          <a:xfrm>
            <a:off x="6087600" y="3119975"/>
            <a:ext cx="13341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6"/>
          <p:cNvSpPr txBox="1">
            <a:spLocks noGrp="1"/>
          </p:cNvSpPr>
          <p:nvPr>
            <p:ph type="subTitle" idx="20"/>
          </p:nvPr>
        </p:nvSpPr>
        <p:spPr>
          <a:xfrm>
            <a:off x="6087600" y="4118700"/>
            <a:ext cx="2444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6"/>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6"/>
          <p:cNvSpPr/>
          <p:nvPr/>
        </p:nvSpPr>
        <p:spPr>
          <a:xfrm flipH="1">
            <a:off x="6449100" y="-437475"/>
            <a:ext cx="2753875" cy="3251575"/>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6"/>
          <p:cNvSpPr/>
          <p:nvPr/>
        </p:nvSpPr>
        <p:spPr>
          <a:xfrm rot="10800000">
            <a:off x="7074850" y="-626250"/>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46A9E7">
            <a:alpha val="714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1"/>
              </a:buClr>
              <a:buSzPts val="3500"/>
              <a:buFont typeface="Comfortaa"/>
              <a:buNone/>
              <a:defRPr sz="3500">
                <a:solidFill>
                  <a:schemeClr val="accent1"/>
                </a:solidFill>
                <a:latin typeface="Comfortaa"/>
                <a:ea typeface="Comfortaa"/>
                <a:cs typeface="Comfortaa"/>
                <a:sym typeface="Comfortaa"/>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Anaheim"/>
              <a:buChar char="●"/>
              <a:defRPr>
                <a:solidFill>
                  <a:schemeClr val="dk2"/>
                </a:solidFill>
                <a:latin typeface="Anaheim"/>
                <a:ea typeface="Anaheim"/>
                <a:cs typeface="Anaheim"/>
                <a:sym typeface="Anaheim"/>
              </a:defRPr>
            </a:lvl1pPr>
            <a:lvl2pPr marL="914400" lvl="1"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2pPr>
            <a:lvl3pPr marL="1371600" lvl="2"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3pPr>
            <a:lvl4pPr marL="1828800" lvl="3"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4pPr>
            <a:lvl5pPr marL="2286000" lvl="4"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5pPr>
            <a:lvl6pPr marL="2743200" lvl="5"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6pPr>
            <a:lvl7pPr marL="3200400" lvl="6"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7pPr>
            <a:lvl8pPr marL="3657600" lvl="7"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8pPr>
            <a:lvl9pPr marL="4114800" lvl="8" indent="-317500">
              <a:lnSpc>
                <a:spcPct val="115000"/>
              </a:lnSpc>
              <a:spcBef>
                <a:spcPts val="1600"/>
              </a:spcBef>
              <a:spcAft>
                <a:spcPts val="1600"/>
              </a:spcAft>
              <a:buClr>
                <a:schemeClr val="dk2"/>
              </a:buClr>
              <a:buSzPts val="1400"/>
              <a:buFont typeface="Anaheim"/>
              <a:buChar char="■"/>
              <a:defRPr>
                <a:solidFill>
                  <a:schemeClr val="dk2"/>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6" r:id="rId5"/>
    <p:sldLayoutId id="2147483657" r:id="rId6"/>
    <p:sldLayoutId id="2147483658" r:id="rId7"/>
    <p:sldLayoutId id="2147483661" r:id="rId8"/>
    <p:sldLayoutId id="2147483662" r:id="rId9"/>
    <p:sldLayoutId id="2147483665" r:id="rId10"/>
    <p:sldLayoutId id="2147483666" r:id="rId11"/>
    <p:sldLayoutId id="2147483667" r:id="rId12"/>
    <p:sldLayoutId id="2147483669" r:id="rId13"/>
    <p:sldLayoutId id="2147483670" r:id="rId14"/>
    <p:sldLayoutId id="2147483673" r:id="rId15"/>
    <p:sldLayoutId id="2147483674" r:id="rId16"/>
    <p:sldLayoutId id="2147483675" r:id="rId17"/>
    <p:sldLayoutId id="2147483676"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2.png"/><Relationship Id="rId1" Type="http://schemas.openxmlformats.org/officeDocument/2006/relationships/slideLayout" Target="../slideLayouts/slideLayout1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3.png"/><Relationship Id="rId1" Type="http://schemas.openxmlformats.org/officeDocument/2006/relationships/slideLayout" Target="../slideLayouts/slideLayout1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4.png"/><Relationship Id="rId1" Type="http://schemas.openxmlformats.org/officeDocument/2006/relationships/slideLayout" Target="../slideLayouts/slideLayout1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5.png"/><Relationship Id="rId1" Type="http://schemas.openxmlformats.org/officeDocument/2006/relationships/slideLayout" Target="../slideLayouts/slideLayout1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diagramQuickStyle" Target="../diagrams/quickStyle5.xml"/><Relationship Id="rId3" Type="http://schemas.openxmlformats.org/officeDocument/2006/relationships/image" Target="../media/image18.png"/><Relationship Id="rId7" Type="http://schemas.openxmlformats.org/officeDocument/2006/relationships/diagramLayout" Target="../diagrams/layout5.xml"/><Relationship Id="rId2" Type="http://schemas.openxmlformats.org/officeDocument/2006/relationships/image" Target="../media/image17.png"/><Relationship Id="rId1" Type="http://schemas.openxmlformats.org/officeDocument/2006/relationships/slideLayout" Target="../slideLayouts/slideLayout18.xml"/><Relationship Id="rId6" Type="http://schemas.openxmlformats.org/officeDocument/2006/relationships/diagramData" Target="../diagrams/data5.xml"/><Relationship Id="rId5" Type="http://schemas.openxmlformats.org/officeDocument/2006/relationships/image" Target="../media/image20.png"/><Relationship Id="rId10" Type="http://schemas.microsoft.com/office/2007/relationships/diagramDrawing" Target="../diagrams/drawing5.xml"/><Relationship Id="rId4" Type="http://schemas.openxmlformats.org/officeDocument/2006/relationships/image" Target="../media/image19.png"/><Relationship Id="rId9" Type="http://schemas.openxmlformats.org/officeDocument/2006/relationships/diagramColors" Target="../diagrams/colors5.xml"/></Relationships>
</file>

<file path=ppt/slides/_rels/slide22.xml.rels><?xml version="1.0" encoding="UTF-8" standalone="yes"?>
<Relationships xmlns="http://schemas.openxmlformats.org/package/2006/relationships"><Relationship Id="rId8" Type="http://schemas.microsoft.com/office/2007/relationships/diagramDrawing" Target="../diagrams/drawing6.xml"/><Relationship Id="rId13" Type="http://schemas.microsoft.com/office/2007/relationships/diagramDrawing" Target="../diagrams/drawing7.xml"/><Relationship Id="rId3" Type="http://schemas.openxmlformats.org/officeDocument/2006/relationships/image" Target="../media/image22.png"/><Relationship Id="rId7" Type="http://schemas.openxmlformats.org/officeDocument/2006/relationships/diagramColors" Target="../diagrams/colors6.xml"/><Relationship Id="rId12" Type="http://schemas.openxmlformats.org/officeDocument/2006/relationships/diagramColors" Target="../diagrams/colors7.xml"/><Relationship Id="rId2" Type="http://schemas.openxmlformats.org/officeDocument/2006/relationships/image" Target="../media/image21.png"/><Relationship Id="rId1" Type="http://schemas.openxmlformats.org/officeDocument/2006/relationships/slideLayout" Target="../slideLayouts/slideLayout17.xml"/><Relationship Id="rId6" Type="http://schemas.openxmlformats.org/officeDocument/2006/relationships/diagramQuickStyle" Target="../diagrams/quickStyle6.xml"/><Relationship Id="rId11" Type="http://schemas.openxmlformats.org/officeDocument/2006/relationships/diagramQuickStyle" Target="../diagrams/quickStyle7.xml"/><Relationship Id="rId5" Type="http://schemas.openxmlformats.org/officeDocument/2006/relationships/diagramLayout" Target="../diagrams/layout6.xml"/><Relationship Id="rId10" Type="http://schemas.openxmlformats.org/officeDocument/2006/relationships/diagramLayout" Target="../diagrams/layout7.xml"/><Relationship Id="rId4" Type="http://schemas.openxmlformats.org/officeDocument/2006/relationships/diagramData" Target="../diagrams/data6.xml"/><Relationship Id="rId9" Type="http://schemas.openxmlformats.org/officeDocument/2006/relationships/diagramData" Target="../diagrams/data7.xml"/></Relationships>
</file>

<file path=ppt/slides/_rels/slide23.xml.rels><?xml version="1.0" encoding="UTF-8" standalone="yes"?>
<Relationships xmlns="http://schemas.openxmlformats.org/package/2006/relationships"><Relationship Id="rId8" Type="http://schemas.microsoft.com/office/2007/relationships/diagramDrawing" Target="../diagrams/drawing8.xml"/><Relationship Id="rId13" Type="http://schemas.microsoft.com/office/2007/relationships/diagramDrawing" Target="../diagrams/drawing9.xml"/><Relationship Id="rId3" Type="http://schemas.openxmlformats.org/officeDocument/2006/relationships/image" Target="../media/image24.png"/><Relationship Id="rId7" Type="http://schemas.openxmlformats.org/officeDocument/2006/relationships/diagramColors" Target="../diagrams/colors8.xml"/><Relationship Id="rId12" Type="http://schemas.openxmlformats.org/officeDocument/2006/relationships/diagramColors" Target="../diagrams/colors9.xml"/><Relationship Id="rId2" Type="http://schemas.openxmlformats.org/officeDocument/2006/relationships/image" Target="../media/image23.png"/><Relationship Id="rId1" Type="http://schemas.openxmlformats.org/officeDocument/2006/relationships/slideLayout" Target="../slideLayouts/slideLayout15.xml"/><Relationship Id="rId6" Type="http://schemas.openxmlformats.org/officeDocument/2006/relationships/diagramQuickStyle" Target="../diagrams/quickStyle8.xml"/><Relationship Id="rId11" Type="http://schemas.openxmlformats.org/officeDocument/2006/relationships/diagramQuickStyle" Target="../diagrams/quickStyle9.xml"/><Relationship Id="rId5" Type="http://schemas.openxmlformats.org/officeDocument/2006/relationships/diagramLayout" Target="../diagrams/layout8.xml"/><Relationship Id="rId10" Type="http://schemas.openxmlformats.org/officeDocument/2006/relationships/diagramLayout" Target="../diagrams/layout9.xml"/><Relationship Id="rId4" Type="http://schemas.openxmlformats.org/officeDocument/2006/relationships/diagramData" Target="../diagrams/data8.xml"/><Relationship Id="rId9" Type="http://schemas.openxmlformats.org/officeDocument/2006/relationships/diagramData" Target="../diagrams/data9.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8" Type="http://schemas.openxmlformats.org/officeDocument/2006/relationships/image" Target="../media/image25.png"/><Relationship Id="rId13" Type="http://schemas.microsoft.com/office/2007/relationships/diagramDrawing" Target="../diagrams/drawing11.xml"/><Relationship Id="rId3" Type="http://schemas.openxmlformats.org/officeDocument/2006/relationships/diagramData" Target="../diagrams/data10.xml"/><Relationship Id="rId7" Type="http://schemas.microsoft.com/office/2007/relationships/diagramDrawing" Target="../diagrams/drawing10.xml"/><Relationship Id="rId12" Type="http://schemas.openxmlformats.org/officeDocument/2006/relationships/diagramColors" Target="../diagrams/colors11.xml"/><Relationship Id="rId2" Type="http://schemas.openxmlformats.org/officeDocument/2006/relationships/image" Target="../media/image26.png"/><Relationship Id="rId1" Type="http://schemas.openxmlformats.org/officeDocument/2006/relationships/slideLayout" Target="../slideLayouts/slideLayout12.xml"/><Relationship Id="rId6" Type="http://schemas.openxmlformats.org/officeDocument/2006/relationships/diagramColors" Target="../diagrams/colors10.xml"/><Relationship Id="rId11" Type="http://schemas.openxmlformats.org/officeDocument/2006/relationships/diagramQuickStyle" Target="../diagrams/quickStyle11.xml"/><Relationship Id="rId5" Type="http://schemas.openxmlformats.org/officeDocument/2006/relationships/diagramQuickStyle" Target="../diagrams/quickStyle10.xml"/><Relationship Id="rId10" Type="http://schemas.openxmlformats.org/officeDocument/2006/relationships/diagramLayout" Target="../diagrams/layout11.xml"/><Relationship Id="rId4" Type="http://schemas.openxmlformats.org/officeDocument/2006/relationships/diagramLayout" Target="../diagrams/layout10.xml"/><Relationship Id="rId9" Type="http://schemas.openxmlformats.org/officeDocument/2006/relationships/diagramData" Target="../diagrams/data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diagramLayout" Target="../diagrams/layout13.xml"/><Relationship Id="rId3" Type="http://schemas.openxmlformats.org/officeDocument/2006/relationships/diagramLayout" Target="../diagrams/layout12.xml"/><Relationship Id="rId7" Type="http://schemas.openxmlformats.org/officeDocument/2006/relationships/diagramData" Target="../diagrams/data13.xml"/><Relationship Id="rId2" Type="http://schemas.openxmlformats.org/officeDocument/2006/relationships/diagramData" Target="../diagrams/data12.xml"/><Relationship Id="rId1" Type="http://schemas.openxmlformats.org/officeDocument/2006/relationships/slideLayout" Target="../slideLayouts/slideLayout15.xml"/><Relationship Id="rId6" Type="http://schemas.microsoft.com/office/2007/relationships/diagramDrawing" Target="../diagrams/drawing12.xml"/><Relationship Id="rId11" Type="http://schemas.microsoft.com/office/2007/relationships/diagramDrawing" Target="../diagrams/drawing13.xml"/><Relationship Id="rId5" Type="http://schemas.openxmlformats.org/officeDocument/2006/relationships/diagramColors" Target="../diagrams/colors12.xml"/><Relationship Id="rId10" Type="http://schemas.openxmlformats.org/officeDocument/2006/relationships/diagramColors" Target="../diagrams/colors13.xml"/><Relationship Id="rId4" Type="http://schemas.openxmlformats.org/officeDocument/2006/relationships/diagramQuickStyle" Target="../diagrams/quickStyle12.xml"/><Relationship Id="rId9" Type="http://schemas.openxmlformats.org/officeDocument/2006/relationships/diagramQuickStyle" Target="../diagrams/quickStyle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4"/>
          <p:cNvSpPr txBox="1">
            <a:spLocks noGrp="1"/>
          </p:cNvSpPr>
          <p:nvPr>
            <p:ph type="ctrTitle"/>
          </p:nvPr>
        </p:nvSpPr>
        <p:spPr>
          <a:xfrm>
            <a:off x="1699993" y="1077625"/>
            <a:ext cx="5744013" cy="239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solidFill>
                  <a:schemeClr val="bg2"/>
                </a:solidFill>
              </a:rPr>
              <a:t>Phân</a:t>
            </a:r>
            <a:r>
              <a:rPr lang="en-US" dirty="0">
                <a:solidFill>
                  <a:schemeClr val="bg2"/>
                </a:solidFill>
              </a:rPr>
              <a:t> </a:t>
            </a:r>
            <a:r>
              <a:rPr lang="en-US" dirty="0" err="1">
                <a:solidFill>
                  <a:schemeClr val="bg2"/>
                </a:solidFill>
              </a:rPr>
              <a:t>tích</a:t>
            </a:r>
            <a:r>
              <a:rPr lang="en-US" dirty="0">
                <a:solidFill>
                  <a:schemeClr val="bg2"/>
                </a:solidFill>
              </a:rPr>
              <a:t> điểm </a:t>
            </a:r>
            <a:r>
              <a:rPr lang="en-US" dirty="0" err="1">
                <a:solidFill>
                  <a:schemeClr val="bg2"/>
                </a:solidFill>
              </a:rPr>
              <a:t>thi</a:t>
            </a:r>
            <a:r>
              <a:rPr lang="en-US" dirty="0">
                <a:solidFill>
                  <a:schemeClr val="bg2"/>
                </a:solidFill>
              </a:rPr>
              <a:t> THPTQG</a:t>
            </a:r>
            <a:br>
              <a:rPr lang="en-US" dirty="0">
                <a:solidFill>
                  <a:schemeClr val="bg2"/>
                </a:solidFill>
              </a:rPr>
            </a:br>
            <a:r>
              <a:rPr lang="en-US" dirty="0">
                <a:solidFill>
                  <a:schemeClr val="bg2"/>
                </a:solidFill>
              </a:rPr>
              <a:t> 2022 - 2024</a:t>
            </a:r>
          </a:p>
        </p:txBody>
      </p:sp>
      <p:sp>
        <p:nvSpPr>
          <p:cNvPr id="260" name="Google Shape;260;p34"/>
          <p:cNvSpPr txBox="1">
            <a:spLocks noGrp="1"/>
          </p:cNvSpPr>
          <p:nvPr>
            <p:ph type="subTitle" idx="1"/>
          </p:nvPr>
        </p:nvSpPr>
        <p:spPr>
          <a:xfrm>
            <a:off x="2392525" y="3525613"/>
            <a:ext cx="4359000" cy="409500"/>
          </a:xfrm>
          <a:prstGeom prst="rect">
            <a:avLst/>
          </a:prstGeom>
        </p:spPr>
        <p:txBody>
          <a:bodyPr spcFirstLastPara="1" wrap="square" lIns="91425" tIns="91425" rIns="91425" bIns="91425" anchor="ctr" anchorCtr="0">
            <a:noAutofit/>
          </a:bodyPr>
          <a:lstStyle/>
          <a:p>
            <a:pPr marL="139700" indent="0"/>
            <a:r>
              <a:rPr lang="vi-VN" dirty="0">
                <a:solidFill>
                  <a:schemeClr val="bg2"/>
                </a:solidFill>
              </a:rPr>
              <a:t>Bùi Hải Đăng - 23020356 (</a:t>
            </a:r>
            <a:r>
              <a:rPr lang="en-US" dirty="0">
                <a:solidFill>
                  <a:schemeClr val="bg2"/>
                </a:solidFill>
              </a:rPr>
              <a:t>Leader</a:t>
            </a:r>
            <a:r>
              <a:rPr lang="vi-VN" dirty="0">
                <a:solidFill>
                  <a:schemeClr val="bg2"/>
                </a:solidFill>
              </a:rPr>
              <a:t>)</a:t>
            </a:r>
          </a:p>
          <a:p>
            <a:pPr marL="139700" indent="0"/>
            <a:r>
              <a:rPr lang="vi-VN" dirty="0">
                <a:solidFill>
                  <a:schemeClr val="bg2"/>
                </a:solidFill>
              </a:rPr>
              <a:t>Vũ Nguyên Đan - 23020351</a:t>
            </a:r>
          </a:p>
          <a:p>
            <a:pPr marL="139700" indent="0"/>
            <a:r>
              <a:rPr lang="vi-VN" dirty="0">
                <a:solidFill>
                  <a:schemeClr val="bg2"/>
                </a:solidFill>
              </a:rPr>
              <a:t>Muộn Quốc Khánh Linh - 23020393</a:t>
            </a:r>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3">
          <a:extLst>
            <a:ext uri="{FF2B5EF4-FFF2-40B4-BE49-F238E27FC236}">
              <a16:creationId xmlns:a16="http://schemas.microsoft.com/office/drawing/2014/main" id="{77AF87DD-1DB0-AD20-EBCA-2CE5EFEDFC2C}"/>
            </a:ext>
          </a:extLst>
        </p:cNvPr>
        <p:cNvGrpSpPr/>
        <p:nvPr/>
      </p:nvGrpSpPr>
      <p:grpSpPr>
        <a:xfrm>
          <a:off x="0" y="0"/>
          <a:ext cx="0" cy="0"/>
          <a:chOff x="0" y="0"/>
          <a:chExt cx="0" cy="0"/>
        </a:xfrm>
      </p:grpSpPr>
      <p:sp>
        <p:nvSpPr>
          <p:cNvPr id="314" name="Google Shape;314;p39">
            <a:extLst>
              <a:ext uri="{FF2B5EF4-FFF2-40B4-BE49-F238E27FC236}">
                <a16:creationId xmlns:a16="http://schemas.microsoft.com/office/drawing/2014/main" id="{2B33ACFE-A3A4-F220-17FB-0E931713B710}"/>
              </a:ext>
            </a:extLst>
          </p:cNvPr>
          <p:cNvSpPr txBox="1">
            <a:spLocks noGrp="1"/>
          </p:cNvSpPr>
          <p:nvPr>
            <p:ph type="title" idx="4294967295"/>
          </p:nvPr>
        </p:nvSpPr>
        <p:spPr>
          <a:xfrm>
            <a:off x="1743075" y="50079"/>
            <a:ext cx="5657850" cy="57308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t>Điểm Ngoại ngữ qua 3 năm</a:t>
            </a:r>
            <a:endParaRPr sz="2800" dirty="0"/>
          </a:p>
        </p:txBody>
      </p:sp>
      <p:pic>
        <p:nvPicPr>
          <p:cNvPr id="20" name="Picture 19">
            <a:extLst>
              <a:ext uri="{FF2B5EF4-FFF2-40B4-BE49-F238E27FC236}">
                <a16:creationId xmlns:a16="http://schemas.microsoft.com/office/drawing/2014/main" id="{7D565378-ECA8-48C6-C79A-0E491D3FA31E}"/>
              </a:ext>
            </a:extLst>
          </p:cNvPr>
          <p:cNvPicPr>
            <a:picLocks noChangeAspect="1"/>
          </p:cNvPicPr>
          <p:nvPr/>
        </p:nvPicPr>
        <p:blipFill>
          <a:blip r:embed="rId3"/>
          <a:srcRect/>
          <a:stretch/>
        </p:blipFill>
        <p:spPr>
          <a:xfrm>
            <a:off x="316063" y="623167"/>
            <a:ext cx="4843896" cy="4305685"/>
          </a:xfrm>
          <a:prstGeom prst="rect">
            <a:avLst/>
          </a:prstGeom>
        </p:spPr>
      </p:pic>
      <p:sp>
        <p:nvSpPr>
          <p:cNvPr id="22" name="TextBox 21">
            <a:extLst>
              <a:ext uri="{FF2B5EF4-FFF2-40B4-BE49-F238E27FC236}">
                <a16:creationId xmlns:a16="http://schemas.microsoft.com/office/drawing/2014/main" id="{8F94EE84-0798-16F9-656F-EF7C0E633CD7}"/>
              </a:ext>
            </a:extLst>
          </p:cNvPr>
          <p:cNvSpPr txBox="1"/>
          <p:nvPr/>
        </p:nvSpPr>
        <p:spPr>
          <a:xfrm>
            <a:off x="5330158" y="1329459"/>
            <a:ext cx="3277772" cy="2893100"/>
          </a:xfrm>
          <a:prstGeom prst="rect">
            <a:avLst/>
          </a:prstGeom>
          <a:noFill/>
        </p:spPr>
        <p:txBody>
          <a:bodyPr wrap="square" rtlCol="0">
            <a:spAutoFit/>
          </a:bodyPr>
          <a:lstStyle/>
          <a:p>
            <a:r>
              <a:rPr lang="vi-VN" b="1" dirty="0">
                <a:solidFill>
                  <a:schemeClr val="bg2"/>
                </a:solidFill>
                <a:latin typeface="Anaheim" panose="020B0604020202020204" charset="0"/>
              </a:rPr>
              <a:t>Biến động điểm trung bình</a:t>
            </a:r>
            <a:r>
              <a:rPr lang="vi-VN" dirty="0">
                <a:solidFill>
                  <a:schemeClr val="bg2"/>
                </a:solidFill>
                <a:latin typeface="Anaheim" panose="020B0604020202020204" charset="0"/>
              </a:rPr>
              <a:t>: Kết quả thi THPT môn Ngoại ngữ cho thấy điểm trung bình tăng dần qua các năm, từ 5.16 (năm 2022) lên 5.52 (năm 2024). </a:t>
            </a:r>
            <a:endParaRPr lang="en-US" dirty="0">
              <a:solidFill>
                <a:schemeClr val="bg2"/>
              </a:solidFill>
              <a:latin typeface="Anaheim" panose="020B0604020202020204" charset="0"/>
            </a:endParaRPr>
          </a:p>
          <a:p>
            <a:r>
              <a:rPr lang="vi-VN" b="1" dirty="0">
                <a:solidFill>
                  <a:schemeClr val="bg2"/>
                </a:solidFill>
                <a:latin typeface="Anaheim" panose="020B0604020202020204" charset="0"/>
              </a:rPr>
              <a:t>Chất lượng giảng dạy</a:t>
            </a:r>
            <a:r>
              <a:rPr lang="vi-VN" dirty="0">
                <a:solidFill>
                  <a:schemeClr val="bg2"/>
                </a:solidFill>
                <a:latin typeface="Anaheim" panose="020B0604020202020204" charset="0"/>
              </a:rPr>
              <a:t>: Sự tăng điểm trung bình qua các năm cho thấy có sự cải thiện chất lượng giảng dạy và học tập môn Ngoại ngữ, tuy nhiên mức độ biến động điểm (độ lệch chuẩn) vẫn còn cao</a:t>
            </a:r>
            <a:r>
              <a:rPr lang="en-US" dirty="0">
                <a:solidFill>
                  <a:schemeClr val="bg2"/>
                </a:solidFill>
                <a:latin typeface="Anaheim" panose="020B0604020202020204" charset="0"/>
              </a:rPr>
              <a:t>.</a:t>
            </a:r>
          </a:p>
          <a:p>
            <a:r>
              <a:rPr lang="vi-VN" b="1" dirty="0">
                <a:solidFill>
                  <a:schemeClr val="bg2"/>
                </a:solidFill>
                <a:latin typeface="Anaheim" panose="020B0604020202020204" charset="0"/>
              </a:rPr>
              <a:t>Mức độ phân tán</a:t>
            </a:r>
            <a:r>
              <a:rPr lang="vi-VN" dirty="0">
                <a:solidFill>
                  <a:schemeClr val="bg2"/>
                </a:solidFill>
                <a:latin typeface="Anaheim" panose="020B0604020202020204" charset="0"/>
              </a:rPr>
              <a:t>: Độ lệch chuẩn năm 2023 là cao nhất, cho thấy sự biến động trong kết quả </a:t>
            </a:r>
            <a:r>
              <a:rPr lang="en-US" dirty="0">
                <a:solidFill>
                  <a:schemeClr val="bg2"/>
                </a:solidFill>
                <a:latin typeface="Anaheim" panose="020B0604020202020204" charset="0"/>
              </a:rPr>
              <a:t>của </a:t>
            </a:r>
            <a:r>
              <a:rPr lang="vi-VN" dirty="0">
                <a:solidFill>
                  <a:schemeClr val="bg2"/>
                </a:solidFill>
                <a:latin typeface="Anaheim" panose="020B0604020202020204" charset="0"/>
              </a:rPr>
              <a:t>học sinh lớn hơn so với các năm khác. </a:t>
            </a:r>
          </a:p>
        </p:txBody>
      </p:sp>
    </p:spTree>
    <p:extLst>
      <p:ext uri="{BB962C8B-B14F-4D97-AF65-F5344CB8AC3E}">
        <p14:creationId xmlns:p14="http://schemas.microsoft.com/office/powerpoint/2010/main" val="210638009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BDEF6D-E290-6681-CC4A-8FD58A13183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3D8C315B-3C09-8EA7-A661-47FC572BA5A7}"/>
              </a:ext>
            </a:extLst>
          </p:cNvPr>
          <p:cNvPicPr>
            <a:picLocks noChangeAspect="1"/>
          </p:cNvPicPr>
          <p:nvPr/>
        </p:nvPicPr>
        <p:blipFill>
          <a:blip r:embed="rId2"/>
          <a:srcRect/>
          <a:stretch/>
        </p:blipFill>
        <p:spPr>
          <a:xfrm>
            <a:off x="180342" y="1976962"/>
            <a:ext cx="8772741" cy="2968265"/>
          </a:xfrm>
          <a:prstGeom prst="rect">
            <a:avLst/>
          </a:prstGeom>
        </p:spPr>
      </p:pic>
      <p:sp>
        <p:nvSpPr>
          <p:cNvPr id="5" name="TextBox 4">
            <a:extLst>
              <a:ext uri="{FF2B5EF4-FFF2-40B4-BE49-F238E27FC236}">
                <a16:creationId xmlns:a16="http://schemas.microsoft.com/office/drawing/2014/main" id="{964A0952-A314-E20B-CCBA-70FC7324F7C1}"/>
              </a:ext>
            </a:extLst>
          </p:cNvPr>
          <p:cNvSpPr txBox="1"/>
          <p:nvPr/>
        </p:nvSpPr>
        <p:spPr>
          <a:xfrm>
            <a:off x="370943" y="301608"/>
            <a:ext cx="2498866" cy="1600438"/>
          </a:xfrm>
          <a:prstGeom prst="rect">
            <a:avLst/>
          </a:prstGeom>
          <a:noFill/>
        </p:spPr>
        <p:txBody>
          <a:bodyPr wrap="square" rtlCol="0">
            <a:spAutoFit/>
          </a:bodyPr>
          <a:lstStyle/>
          <a:p>
            <a:r>
              <a:rPr lang="vi-VN" b="1" dirty="0">
                <a:solidFill>
                  <a:schemeClr val="bg2"/>
                </a:solidFill>
                <a:latin typeface="Anaheim" panose="020B0604020202020204" charset="0"/>
              </a:rPr>
              <a:t>Sự khác biệt về số lượng học sinh giỏi</a:t>
            </a:r>
            <a:r>
              <a:rPr lang="vi-VN" dirty="0">
                <a:solidFill>
                  <a:schemeClr val="bg2"/>
                </a:solidFill>
                <a:latin typeface="Anaheim" panose="020B0604020202020204" charset="0"/>
              </a:rPr>
              <a:t>: </a:t>
            </a:r>
            <a:r>
              <a:rPr lang="vi-VN" b="1" dirty="0">
                <a:solidFill>
                  <a:schemeClr val="bg2"/>
                </a:solidFill>
                <a:latin typeface="Anaheim" panose="020B0604020202020204" charset="0"/>
              </a:rPr>
              <a:t>Hà Nội, Vĩnh Phúc và TP. Hồ Chí Minh, Bình Dương</a:t>
            </a:r>
            <a:r>
              <a:rPr lang="vi-VN" dirty="0">
                <a:solidFill>
                  <a:schemeClr val="bg2"/>
                </a:solidFill>
                <a:latin typeface="Anaheim" panose="020B0604020202020204" charset="0"/>
              </a:rPr>
              <a:t> chiếm ưu thế vượt trội với số lượng học sinh lọt vào top 3% nhiều nhất và điểm trung bình môn Ngoại ngữ cao.</a:t>
            </a:r>
            <a:endParaRPr lang="en-US" dirty="0">
              <a:solidFill>
                <a:schemeClr val="bg2"/>
              </a:solidFill>
              <a:latin typeface="Anaheim" panose="020B0604020202020204" charset="0"/>
            </a:endParaRPr>
          </a:p>
        </p:txBody>
      </p:sp>
      <p:sp>
        <p:nvSpPr>
          <p:cNvPr id="6" name="TextBox 5">
            <a:extLst>
              <a:ext uri="{FF2B5EF4-FFF2-40B4-BE49-F238E27FC236}">
                <a16:creationId xmlns:a16="http://schemas.microsoft.com/office/drawing/2014/main" id="{B150C92C-BD06-1F1D-A6CF-B12A5AB950B1}"/>
              </a:ext>
            </a:extLst>
          </p:cNvPr>
          <p:cNvSpPr txBox="1"/>
          <p:nvPr/>
        </p:nvSpPr>
        <p:spPr>
          <a:xfrm>
            <a:off x="3009348" y="409329"/>
            <a:ext cx="2722574" cy="1384995"/>
          </a:xfrm>
          <a:prstGeom prst="rect">
            <a:avLst/>
          </a:prstGeom>
          <a:noFill/>
        </p:spPr>
        <p:txBody>
          <a:bodyPr wrap="square" rtlCol="0">
            <a:spAutoFit/>
          </a:bodyPr>
          <a:lstStyle/>
          <a:p>
            <a:r>
              <a:rPr lang="vi-VN" b="1" dirty="0">
                <a:solidFill>
                  <a:schemeClr val="bg2"/>
                </a:solidFill>
                <a:latin typeface="Anaheim" panose="020B0604020202020204" charset="0"/>
              </a:rPr>
              <a:t>Sự không đồng đều trong chất lượng giáo dục</a:t>
            </a:r>
            <a:r>
              <a:rPr lang="vi-VN" dirty="0">
                <a:solidFill>
                  <a:schemeClr val="bg2"/>
                </a:solidFill>
                <a:latin typeface="Anaheim" panose="020B0604020202020204" charset="0"/>
              </a:rPr>
              <a:t>: Đa số các tỉnh thuộc </a:t>
            </a:r>
            <a:r>
              <a:rPr lang="vi-VN" b="1" dirty="0">
                <a:solidFill>
                  <a:schemeClr val="bg2"/>
                </a:solidFill>
                <a:latin typeface="Anaheim" panose="020B0604020202020204" charset="0"/>
              </a:rPr>
              <a:t>miền núi phía Bắc</a:t>
            </a:r>
            <a:r>
              <a:rPr lang="vi-VN" dirty="0">
                <a:solidFill>
                  <a:schemeClr val="bg2"/>
                </a:solidFill>
                <a:latin typeface="Anaheim" panose="020B0604020202020204" charset="0"/>
              </a:rPr>
              <a:t>, </a:t>
            </a:r>
            <a:r>
              <a:rPr lang="vi-VN" b="1" dirty="0">
                <a:solidFill>
                  <a:schemeClr val="bg2"/>
                </a:solidFill>
                <a:latin typeface="Anaheim" panose="020B0604020202020204" charset="0"/>
              </a:rPr>
              <a:t>miền Nam, miền Trung </a:t>
            </a:r>
            <a:r>
              <a:rPr lang="vi-VN" dirty="0">
                <a:solidFill>
                  <a:schemeClr val="bg2"/>
                </a:solidFill>
                <a:latin typeface="Anaheim" panose="020B0604020202020204" charset="0"/>
              </a:rPr>
              <a:t>có sự biến động lớn về điểm số trung bình và độ lệch chuẩn cao</a:t>
            </a:r>
            <a:r>
              <a:rPr lang="en-US" dirty="0">
                <a:solidFill>
                  <a:schemeClr val="bg2"/>
                </a:solidFill>
                <a:latin typeface="Anaheim" panose="020B0604020202020204" charset="0"/>
              </a:rPr>
              <a:t>.</a:t>
            </a:r>
          </a:p>
        </p:txBody>
      </p:sp>
      <p:sp>
        <p:nvSpPr>
          <p:cNvPr id="8" name="TextBox 7">
            <a:extLst>
              <a:ext uri="{FF2B5EF4-FFF2-40B4-BE49-F238E27FC236}">
                <a16:creationId xmlns:a16="http://schemas.microsoft.com/office/drawing/2014/main" id="{52392F79-05DF-6389-DB95-B92D62C5093B}"/>
              </a:ext>
            </a:extLst>
          </p:cNvPr>
          <p:cNvSpPr txBox="1"/>
          <p:nvPr/>
        </p:nvSpPr>
        <p:spPr>
          <a:xfrm>
            <a:off x="5941482" y="99840"/>
            <a:ext cx="3022175" cy="1815882"/>
          </a:xfrm>
          <a:prstGeom prst="rect">
            <a:avLst/>
          </a:prstGeom>
          <a:noFill/>
        </p:spPr>
        <p:txBody>
          <a:bodyPr wrap="square" rtlCol="0">
            <a:spAutoFit/>
          </a:bodyPr>
          <a:lstStyle/>
          <a:p>
            <a:r>
              <a:rPr lang="vi-VN" b="1" dirty="0">
                <a:solidFill>
                  <a:schemeClr val="bg2"/>
                </a:solidFill>
                <a:latin typeface="Anaheim" panose="020B0604020202020204" charset="0"/>
              </a:rPr>
              <a:t>Mức độ ổn định trong kết quả học tập</a:t>
            </a:r>
            <a:r>
              <a:rPr lang="vi-VN" dirty="0">
                <a:solidFill>
                  <a:schemeClr val="bg2"/>
                </a:solidFill>
                <a:latin typeface="Anaheim" panose="020B0604020202020204" charset="0"/>
              </a:rPr>
              <a:t>: Độ lệch chuẩn thấp tại các tỉnh thuộc </a:t>
            </a:r>
            <a:r>
              <a:rPr lang="en-US" b="1" dirty="0">
                <a:solidFill>
                  <a:schemeClr val="bg2"/>
                </a:solidFill>
                <a:latin typeface="Anaheim" panose="020B0604020202020204" charset="0"/>
              </a:rPr>
              <a:t>Đ</a:t>
            </a:r>
            <a:r>
              <a:rPr lang="vi-VN" b="1" dirty="0">
                <a:solidFill>
                  <a:schemeClr val="bg2"/>
                </a:solidFill>
                <a:latin typeface="Anaheim" panose="020B0604020202020204" charset="0"/>
              </a:rPr>
              <a:t>ồng bằng sông Hồng </a:t>
            </a:r>
            <a:r>
              <a:rPr lang="vi-VN" dirty="0">
                <a:solidFill>
                  <a:schemeClr val="bg2"/>
                </a:solidFill>
                <a:latin typeface="Anaheim" panose="020B0604020202020204" charset="0"/>
              </a:rPr>
              <a:t>cho thấy sự đồng đều trong kết quả học tập, các khu vực khác như miền Trung, miền núi Phía Bắc và miền Nam cần tập trung cải thiện để giảm thiểu sự khác biệt trong kết quả của các học sinh.</a:t>
            </a:r>
            <a:endParaRPr lang="en-US" dirty="0">
              <a:solidFill>
                <a:schemeClr val="bg2"/>
              </a:solidFill>
              <a:latin typeface="Anaheim" panose="020B0604020202020204" charset="0"/>
            </a:endParaRPr>
          </a:p>
        </p:txBody>
      </p:sp>
    </p:spTree>
    <p:extLst>
      <p:ext uri="{BB962C8B-B14F-4D97-AF65-F5344CB8AC3E}">
        <p14:creationId xmlns:p14="http://schemas.microsoft.com/office/powerpoint/2010/main" val="142117414"/>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479A37-5CAA-FF37-2AC8-09A714180ABA}"/>
              </a:ext>
            </a:extLst>
          </p:cNvPr>
          <p:cNvPicPr>
            <a:picLocks noChangeAspect="1"/>
          </p:cNvPicPr>
          <p:nvPr/>
        </p:nvPicPr>
        <p:blipFill>
          <a:blip r:embed="rId2"/>
          <a:stretch>
            <a:fillRect/>
          </a:stretch>
        </p:blipFill>
        <p:spPr>
          <a:xfrm>
            <a:off x="0" y="263979"/>
            <a:ext cx="9144000" cy="3048000"/>
          </a:xfrm>
          <a:prstGeom prst="rect">
            <a:avLst/>
          </a:prstGeom>
        </p:spPr>
      </p:pic>
      <p:sp>
        <p:nvSpPr>
          <p:cNvPr id="5" name="TextBox 4">
            <a:extLst>
              <a:ext uri="{FF2B5EF4-FFF2-40B4-BE49-F238E27FC236}">
                <a16:creationId xmlns:a16="http://schemas.microsoft.com/office/drawing/2014/main" id="{585EF74F-7FBA-41C7-CA1D-A3FB4D8C422F}"/>
              </a:ext>
            </a:extLst>
          </p:cNvPr>
          <p:cNvSpPr txBox="1"/>
          <p:nvPr/>
        </p:nvSpPr>
        <p:spPr>
          <a:xfrm>
            <a:off x="1980052" y="3513221"/>
            <a:ext cx="5293895" cy="1169551"/>
          </a:xfrm>
          <a:prstGeom prst="rect">
            <a:avLst/>
          </a:prstGeom>
          <a:noFill/>
        </p:spPr>
        <p:txBody>
          <a:bodyPr wrap="square" rtlCol="0">
            <a:spAutoFit/>
          </a:bodyPr>
          <a:lstStyle/>
          <a:p>
            <a:r>
              <a:rPr lang="vi-VN" b="1" dirty="0">
                <a:solidFill>
                  <a:schemeClr val="bg2"/>
                </a:solidFill>
                <a:effectLst/>
                <a:latin typeface="Anaheim" panose="020B0604020202020204" charset="0"/>
              </a:rPr>
              <a:t>Tương quan nổi bật:</a:t>
            </a:r>
            <a:endParaRPr lang="en-US" b="1" dirty="0">
              <a:solidFill>
                <a:schemeClr val="bg2"/>
              </a:solidFill>
              <a:latin typeface="Anaheim" panose="020B0604020202020204" charset="0"/>
            </a:endParaRPr>
          </a:p>
          <a:p>
            <a:r>
              <a:rPr lang="en-US" b="1" dirty="0">
                <a:solidFill>
                  <a:schemeClr val="bg2"/>
                </a:solidFill>
                <a:latin typeface="Anaheim" panose="020B0604020202020204" charset="0"/>
              </a:rPr>
              <a:t>Cao nhất:</a:t>
            </a:r>
            <a:r>
              <a:rPr lang="en-US" dirty="0">
                <a:solidFill>
                  <a:schemeClr val="bg2"/>
                </a:solidFill>
                <a:latin typeface="Anaheim" panose="020B0604020202020204" charset="0"/>
              </a:rPr>
              <a:t> Lịch </a:t>
            </a:r>
            <a:r>
              <a:rPr lang="en-US" dirty="0" err="1">
                <a:solidFill>
                  <a:schemeClr val="bg2"/>
                </a:solidFill>
                <a:latin typeface="Anaheim" panose="020B0604020202020204" charset="0"/>
              </a:rPr>
              <a:t>sử</a:t>
            </a:r>
            <a:r>
              <a:rPr lang="en-US" dirty="0">
                <a:solidFill>
                  <a:schemeClr val="bg2"/>
                </a:solidFill>
                <a:latin typeface="Anaheim" panose="020B0604020202020204" charset="0"/>
              </a:rPr>
              <a:t> – Địa </a:t>
            </a:r>
            <a:r>
              <a:rPr lang="en-US" dirty="0" err="1">
                <a:solidFill>
                  <a:schemeClr val="bg2"/>
                </a:solidFill>
                <a:latin typeface="Anaheim" panose="020B0604020202020204" charset="0"/>
              </a:rPr>
              <a:t>lí</a:t>
            </a:r>
            <a:r>
              <a:rPr lang="en-US" dirty="0">
                <a:solidFill>
                  <a:schemeClr val="bg2"/>
                </a:solidFill>
                <a:latin typeface="Anaheim" panose="020B0604020202020204" charset="0"/>
              </a:rPr>
              <a:t> (0.61 – 0.66) </a:t>
            </a:r>
            <a:r>
              <a:rPr lang="en-US" dirty="0" err="1">
                <a:solidFill>
                  <a:schemeClr val="bg2"/>
                </a:solidFill>
                <a:latin typeface="Anaheim" panose="020B0604020202020204" charset="0"/>
              </a:rPr>
              <a:t>và</a:t>
            </a:r>
            <a:r>
              <a:rPr lang="en-US" dirty="0">
                <a:solidFill>
                  <a:schemeClr val="bg2"/>
                </a:solidFill>
                <a:latin typeface="Anaheim" panose="020B0604020202020204" charset="0"/>
              </a:rPr>
              <a:t> Toán – </a:t>
            </a:r>
            <a:r>
              <a:rPr lang="en-US" dirty="0" err="1">
                <a:solidFill>
                  <a:schemeClr val="bg2"/>
                </a:solidFill>
                <a:latin typeface="Anaheim" panose="020B0604020202020204" charset="0"/>
              </a:rPr>
              <a:t>Vật</a:t>
            </a:r>
            <a:r>
              <a:rPr lang="en-US" dirty="0">
                <a:solidFill>
                  <a:schemeClr val="bg2"/>
                </a:solidFill>
                <a:latin typeface="Anaheim" panose="020B0604020202020204" charset="0"/>
              </a:rPr>
              <a:t> </a:t>
            </a:r>
            <a:r>
              <a:rPr lang="en-US" dirty="0" err="1">
                <a:solidFill>
                  <a:schemeClr val="bg2"/>
                </a:solidFill>
                <a:latin typeface="Anaheim" panose="020B0604020202020204" charset="0"/>
              </a:rPr>
              <a:t>lí</a:t>
            </a:r>
            <a:r>
              <a:rPr lang="en-US" dirty="0">
                <a:solidFill>
                  <a:schemeClr val="bg2"/>
                </a:solidFill>
                <a:latin typeface="Anaheim" panose="020B0604020202020204" charset="0"/>
              </a:rPr>
              <a:t> (0.56 – 0.57), </a:t>
            </a:r>
            <a:r>
              <a:rPr lang="en-US" dirty="0" err="1">
                <a:solidFill>
                  <a:schemeClr val="bg2"/>
                </a:solidFill>
                <a:latin typeface="Anaheim" panose="020B0604020202020204" charset="0"/>
              </a:rPr>
              <a:t>phản</a:t>
            </a:r>
            <a:r>
              <a:rPr lang="en-US" dirty="0">
                <a:solidFill>
                  <a:schemeClr val="bg2"/>
                </a:solidFill>
                <a:latin typeface="Anaheim" panose="020B0604020202020204" charset="0"/>
              </a:rPr>
              <a:t> </a:t>
            </a:r>
            <a:r>
              <a:rPr lang="en-US" dirty="0" err="1">
                <a:solidFill>
                  <a:schemeClr val="bg2"/>
                </a:solidFill>
                <a:latin typeface="Anaheim" panose="020B0604020202020204" charset="0"/>
              </a:rPr>
              <a:t>ánh</a:t>
            </a:r>
            <a:r>
              <a:rPr lang="en-US" dirty="0">
                <a:solidFill>
                  <a:schemeClr val="bg2"/>
                </a:solidFill>
                <a:latin typeface="Anaheim" panose="020B0604020202020204" charset="0"/>
              </a:rPr>
              <a:t> </a:t>
            </a:r>
            <a:r>
              <a:rPr lang="en-US" dirty="0" err="1">
                <a:solidFill>
                  <a:schemeClr val="bg2"/>
                </a:solidFill>
                <a:latin typeface="Anaheim" panose="020B0604020202020204" charset="0"/>
              </a:rPr>
              <a:t>sự</a:t>
            </a:r>
            <a:r>
              <a:rPr lang="en-US" dirty="0">
                <a:solidFill>
                  <a:schemeClr val="bg2"/>
                </a:solidFill>
                <a:latin typeface="Anaheim" panose="020B0604020202020204" charset="0"/>
              </a:rPr>
              <a:t> liên </a:t>
            </a:r>
            <a:r>
              <a:rPr lang="en-US" dirty="0" err="1">
                <a:solidFill>
                  <a:schemeClr val="bg2"/>
                </a:solidFill>
                <a:latin typeface="Anaheim" panose="020B0604020202020204" charset="0"/>
              </a:rPr>
              <a:t>quan</a:t>
            </a:r>
            <a:r>
              <a:rPr lang="en-US" dirty="0">
                <a:solidFill>
                  <a:schemeClr val="bg2"/>
                </a:solidFill>
                <a:latin typeface="Anaheim" panose="020B0604020202020204" charset="0"/>
              </a:rPr>
              <a:t> </a:t>
            </a:r>
            <a:r>
              <a:rPr lang="en-US" dirty="0" err="1">
                <a:solidFill>
                  <a:schemeClr val="bg2"/>
                </a:solidFill>
                <a:latin typeface="Anaheim" panose="020B0604020202020204" charset="0"/>
              </a:rPr>
              <a:t>giữa</a:t>
            </a:r>
            <a:r>
              <a:rPr lang="en-US" dirty="0">
                <a:solidFill>
                  <a:schemeClr val="bg2"/>
                </a:solidFill>
                <a:latin typeface="Anaheim" panose="020B0604020202020204" charset="0"/>
              </a:rPr>
              <a:t> </a:t>
            </a:r>
            <a:r>
              <a:rPr lang="en-US" dirty="0" err="1">
                <a:solidFill>
                  <a:schemeClr val="bg2"/>
                </a:solidFill>
                <a:latin typeface="Anaheim" panose="020B0604020202020204" charset="0"/>
              </a:rPr>
              <a:t>các</a:t>
            </a:r>
            <a:r>
              <a:rPr lang="en-US" dirty="0">
                <a:solidFill>
                  <a:schemeClr val="bg2"/>
                </a:solidFill>
                <a:latin typeface="Anaheim" panose="020B0604020202020204" charset="0"/>
              </a:rPr>
              <a:t> môn </a:t>
            </a:r>
            <a:r>
              <a:rPr lang="en-US" dirty="0" err="1">
                <a:solidFill>
                  <a:schemeClr val="bg2"/>
                </a:solidFill>
                <a:latin typeface="Anaheim" panose="020B0604020202020204" charset="0"/>
              </a:rPr>
              <a:t>cùng</a:t>
            </a:r>
            <a:r>
              <a:rPr lang="en-US" dirty="0">
                <a:solidFill>
                  <a:schemeClr val="bg2"/>
                </a:solidFill>
                <a:latin typeface="Anaheim" panose="020B0604020202020204" charset="0"/>
              </a:rPr>
              <a:t> khối.</a:t>
            </a:r>
          </a:p>
          <a:p>
            <a:r>
              <a:rPr lang="en-US" b="1" dirty="0">
                <a:solidFill>
                  <a:schemeClr val="bg2"/>
                </a:solidFill>
                <a:latin typeface="Anaheim" panose="020B0604020202020204" charset="0"/>
              </a:rPr>
              <a:t>Thấp nhất:</a:t>
            </a:r>
            <a:r>
              <a:rPr lang="en-US" dirty="0">
                <a:solidFill>
                  <a:schemeClr val="bg2"/>
                </a:solidFill>
                <a:latin typeface="Anaheim" panose="020B0604020202020204" charset="0"/>
              </a:rPr>
              <a:t> Ngoại ngữ </a:t>
            </a:r>
            <a:r>
              <a:rPr lang="en-US" dirty="0" err="1">
                <a:solidFill>
                  <a:schemeClr val="bg2"/>
                </a:solidFill>
                <a:latin typeface="Anaheim" panose="020B0604020202020204" charset="0"/>
              </a:rPr>
              <a:t>với</a:t>
            </a:r>
            <a:r>
              <a:rPr lang="en-US" dirty="0">
                <a:solidFill>
                  <a:schemeClr val="bg2"/>
                </a:solidFill>
                <a:latin typeface="Anaheim" panose="020B0604020202020204" charset="0"/>
              </a:rPr>
              <a:t> </a:t>
            </a:r>
            <a:r>
              <a:rPr lang="en-US" dirty="0" err="1">
                <a:solidFill>
                  <a:schemeClr val="bg2"/>
                </a:solidFill>
                <a:latin typeface="Anaheim" panose="020B0604020202020204" charset="0"/>
              </a:rPr>
              <a:t>các</a:t>
            </a:r>
            <a:r>
              <a:rPr lang="en-US" dirty="0">
                <a:solidFill>
                  <a:schemeClr val="bg2"/>
                </a:solidFill>
                <a:latin typeface="Anaheim" panose="020B0604020202020204" charset="0"/>
              </a:rPr>
              <a:t> môn </a:t>
            </a:r>
            <a:r>
              <a:rPr lang="en-US" dirty="0" err="1">
                <a:solidFill>
                  <a:schemeClr val="bg2"/>
                </a:solidFill>
                <a:latin typeface="Anaheim" panose="020B0604020202020204" charset="0"/>
              </a:rPr>
              <a:t>khác</a:t>
            </a:r>
            <a:r>
              <a:rPr lang="en-US" dirty="0">
                <a:solidFill>
                  <a:schemeClr val="bg2"/>
                </a:solidFill>
                <a:latin typeface="Anaheim" panose="020B0604020202020204" charset="0"/>
              </a:rPr>
              <a:t> Toán (0.06 – 0.40), do </a:t>
            </a:r>
            <a:r>
              <a:rPr lang="en-US" dirty="0" err="1">
                <a:solidFill>
                  <a:schemeClr val="bg2"/>
                </a:solidFill>
                <a:latin typeface="Anaheim" panose="020B0604020202020204" charset="0"/>
              </a:rPr>
              <a:t>ít</a:t>
            </a:r>
            <a:r>
              <a:rPr lang="en-US" dirty="0">
                <a:solidFill>
                  <a:schemeClr val="bg2"/>
                </a:solidFill>
                <a:latin typeface="Anaheim" panose="020B0604020202020204" charset="0"/>
              </a:rPr>
              <a:t> liên </a:t>
            </a:r>
            <a:r>
              <a:rPr lang="en-US" dirty="0" err="1">
                <a:solidFill>
                  <a:schemeClr val="bg2"/>
                </a:solidFill>
                <a:latin typeface="Anaheim" panose="020B0604020202020204" charset="0"/>
              </a:rPr>
              <a:t>quan</a:t>
            </a:r>
            <a:r>
              <a:rPr lang="en-US" dirty="0">
                <a:solidFill>
                  <a:schemeClr val="bg2"/>
                </a:solidFill>
                <a:latin typeface="Anaheim" panose="020B0604020202020204" charset="0"/>
              </a:rPr>
              <a:t> </a:t>
            </a:r>
            <a:r>
              <a:rPr lang="en-US" dirty="0" err="1">
                <a:solidFill>
                  <a:schemeClr val="bg2"/>
                </a:solidFill>
                <a:latin typeface="Anaheim" panose="020B0604020202020204" charset="0"/>
              </a:rPr>
              <a:t>về</a:t>
            </a:r>
            <a:r>
              <a:rPr lang="en-US" dirty="0">
                <a:solidFill>
                  <a:schemeClr val="bg2"/>
                </a:solidFill>
                <a:latin typeface="Anaheim" panose="020B0604020202020204" charset="0"/>
              </a:rPr>
              <a:t> </a:t>
            </a:r>
            <a:r>
              <a:rPr lang="en-US" dirty="0" err="1">
                <a:solidFill>
                  <a:schemeClr val="bg2"/>
                </a:solidFill>
                <a:latin typeface="Anaheim" panose="020B0604020202020204" charset="0"/>
              </a:rPr>
              <a:t>nội</a:t>
            </a:r>
            <a:r>
              <a:rPr lang="en-US" dirty="0">
                <a:solidFill>
                  <a:schemeClr val="bg2"/>
                </a:solidFill>
                <a:latin typeface="Anaheim" panose="020B0604020202020204" charset="0"/>
              </a:rPr>
              <a:t> dung.</a:t>
            </a:r>
          </a:p>
        </p:txBody>
      </p:sp>
    </p:spTree>
    <p:extLst>
      <p:ext uri="{BB962C8B-B14F-4D97-AF65-F5344CB8AC3E}">
        <p14:creationId xmlns:p14="http://schemas.microsoft.com/office/powerpoint/2010/main" val="360727225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8">
          <a:extLst>
            <a:ext uri="{FF2B5EF4-FFF2-40B4-BE49-F238E27FC236}">
              <a16:creationId xmlns:a16="http://schemas.microsoft.com/office/drawing/2014/main" id="{86AC0275-2550-4436-5345-9C4F383079F4}"/>
            </a:ext>
          </a:extLst>
        </p:cNvPr>
        <p:cNvGrpSpPr/>
        <p:nvPr/>
      </p:nvGrpSpPr>
      <p:grpSpPr>
        <a:xfrm>
          <a:off x="0" y="0"/>
          <a:ext cx="0" cy="0"/>
          <a:chOff x="0" y="0"/>
          <a:chExt cx="0" cy="0"/>
        </a:xfrm>
      </p:grpSpPr>
      <p:sp>
        <p:nvSpPr>
          <p:cNvPr id="499" name="Google Shape;499;p46">
            <a:extLst>
              <a:ext uri="{FF2B5EF4-FFF2-40B4-BE49-F238E27FC236}">
                <a16:creationId xmlns:a16="http://schemas.microsoft.com/office/drawing/2014/main" id="{05DFA8BD-351B-0AEA-ECF6-3B5555A95F4B}"/>
              </a:ext>
            </a:extLst>
          </p:cNvPr>
          <p:cNvSpPr txBox="1">
            <a:spLocks noGrp="1"/>
          </p:cNvSpPr>
          <p:nvPr>
            <p:ph type="title"/>
          </p:nvPr>
        </p:nvSpPr>
        <p:spPr>
          <a:xfrm>
            <a:off x="720000" y="2344400"/>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Điểm thi các </a:t>
            </a:r>
            <a:r>
              <a:rPr lang="en-US" dirty="0"/>
              <a:t>khối</a:t>
            </a:r>
            <a:endParaRPr lang="vi-VN" dirty="0"/>
          </a:p>
        </p:txBody>
      </p:sp>
      <p:sp>
        <p:nvSpPr>
          <p:cNvPr id="500" name="Google Shape;500;p46">
            <a:extLst>
              <a:ext uri="{FF2B5EF4-FFF2-40B4-BE49-F238E27FC236}">
                <a16:creationId xmlns:a16="http://schemas.microsoft.com/office/drawing/2014/main" id="{8AFFBC92-402C-11D7-0141-767274945D81}"/>
              </a:ext>
            </a:extLst>
          </p:cNvPr>
          <p:cNvSpPr txBox="1">
            <a:spLocks noGrp="1"/>
          </p:cNvSpPr>
          <p:nvPr>
            <p:ph type="title" idx="2"/>
          </p:nvPr>
        </p:nvSpPr>
        <p:spPr>
          <a:xfrm>
            <a:off x="2996550" y="150260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2581889695"/>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3">
          <a:extLst>
            <a:ext uri="{FF2B5EF4-FFF2-40B4-BE49-F238E27FC236}">
              <a16:creationId xmlns:a16="http://schemas.microsoft.com/office/drawing/2014/main" id="{77F9E8C5-0F33-A904-842A-3DEBE9AD01B0}"/>
            </a:ext>
          </a:extLst>
        </p:cNvPr>
        <p:cNvGrpSpPr/>
        <p:nvPr/>
      </p:nvGrpSpPr>
      <p:grpSpPr>
        <a:xfrm>
          <a:off x="0" y="0"/>
          <a:ext cx="0" cy="0"/>
          <a:chOff x="0" y="0"/>
          <a:chExt cx="0" cy="0"/>
        </a:xfrm>
      </p:grpSpPr>
      <p:sp>
        <p:nvSpPr>
          <p:cNvPr id="314" name="Google Shape;314;p39">
            <a:extLst>
              <a:ext uri="{FF2B5EF4-FFF2-40B4-BE49-F238E27FC236}">
                <a16:creationId xmlns:a16="http://schemas.microsoft.com/office/drawing/2014/main" id="{EF36255F-3FAC-9662-92E1-8606D77080A1}"/>
              </a:ext>
            </a:extLst>
          </p:cNvPr>
          <p:cNvSpPr txBox="1">
            <a:spLocks noGrp="1"/>
          </p:cNvSpPr>
          <p:nvPr>
            <p:ph type="title" idx="4294967295"/>
          </p:nvPr>
        </p:nvSpPr>
        <p:spPr>
          <a:xfrm>
            <a:off x="1901347" y="130283"/>
            <a:ext cx="5341305" cy="573087"/>
          </a:xfrm>
          <a:prstGeom prst="rect">
            <a:avLst/>
          </a:prstGeom>
        </p:spPr>
        <p:txBody>
          <a:bodyPr spcFirstLastPara="1" wrap="square" lIns="91425" tIns="91425" rIns="91425" bIns="91425" anchor="ctr" anchorCtr="0">
            <a:noAutofit/>
          </a:bodyPr>
          <a:lstStyle/>
          <a:p>
            <a:pPr algn="ctr"/>
            <a:r>
              <a:rPr lang="en-US" sz="2800" dirty="0">
                <a:latin typeface="Comfortaa" panose="020B0604020202020204" charset="0"/>
              </a:rPr>
              <a:t>Phổ điểm 5 khối qua 3 năm</a:t>
            </a:r>
          </a:p>
        </p:txBody>
      </p:sp>
      <p:pic>
        <p:nvPicPr>
          <p:cNvPr id="20" name="Picture 19">
            <a:extLst>
              <a:ext uri="{FF2B5EF4-FFF2-40B4-BE49-F238E27FC236}">
                <a16:creationId xmlns:a16="http://schemas.microsoft.com/office/drawing/2014/main" id="{B15E447D-59AD-2896-10B8-24DD046914B1}"/>
              </a:ext>
            </a:extLst>
          </p:cNvPr>
          <p:cNvPicPr>
            <a:picLocks noChangeAspect="1"/>
          </p:cNvPicPr>
          <p:nvPr/>
        </p:nvPicPr>
        <p:blipFill>
          <a:blip r:embed="rId3"/>
          <a:srcRect/>
          <a:stretch/>
        </p:blipFill>
        <p:spPr>
          <a:xfrm>
            <a:off x="3788229" y="1087796"/>
            <a:ext cx="5191229" cy="3114737"/>
          </a:xfrm>
          <a:prstGeom prst="rect">
            <a:avLst/>
          </a:prstGeom>
        </p:spPr>
      </p:pic>
      <p:sp>
        <p:nvSpPr>
          <p:cNvPr id="22" name="TextBox 21">
            <a:extLst>
              <a:ext uri="{FF2B5EF4-FFF2-40B4-BE49-F238E27FC236}">
                <a16:creationId xmlns:a16="http://schemas.microsoft.com/office/drawing/2014/main" id="{AE55C2FD-340E-9986-6A08-03E477D8AFBD}"/>
              </a:ext>
            </a:extLst>
          </p:cNvPr>
          <p:cNvSpPr txBox="1"/>
          <p:nvPr/>
        </p:nvSpPr>
        <p:spPr>
          <a:xfrm>
            <a:off x="387982" y="1524877"/>
            <a:ext cx="3277772" cy="2677656"/>
          </a:xfrm>
          <a:prstGeom prst="rect">
            <a:avLst/>
          </a:prstGeom>
          <a:noFill/>
        </p:spPr>
        <p:txBody>
          <a:bodyPr wrap="square" rtlCol="0">
            <a:spAutoFit/>
          </a:bodyPr>
          <a:lstStyle/>
          <a:p>
            <a:r>
              <a:rPr lang="en-US" b="1" dirty="0" err="1">
                <a:solidFill>
                  <a:schemeClr val="bg2"/>
                </a:solidFill>
                <a:latin typeface="Anaheim" panose="020B0604020202020204" charset="0"/>
              </a:rPr>
              <a:t>Tất</a:t>
            </a:r>
            <a:r>
              <a:rPr lang="en-US" b="1" dirty="0">
                <a:solidFill>
                  <a:schemeClr val="bg2"/>
                </a:solidFill>
                <a:latin typeface="Anaheim" panose="020B0604020202020204" charset="0"/>
              </a:rPr>
              <a:t> </a:t>
            </a:r>
            <a:r>
              <a:rPr lang="en-US" b="1" dirty="0" err="1">
                <a:solidFill>
                  <a:schemeClr val="bg2"/>
                </a:solidFill>
                <a:latin typeface="Anaheim" panose="020B0604020202020204" charset="0"/>
              </a:rPr>
              <a:t>cả</a:t>
            </a:r>
            <a:r>
              <a:rPr lang="en-US" b="1" dirty="0">
                <a:solidFill>
                  <a:schemeClr val="bg2"/>
                </a:solidFill>
                <a:latin typeface="Anaheim" panose="020B0604020202020204" charset="0"/>
              </a:rPr>
              <a:t> </a:t>
            </a:r>
            <a:r>
              <a:rPr lang="en-US" b="1" dirty="0" err="1">
                <a:solidFill>
                  <a:schemeClr val="bg2"/>
                </a:solidFill>
                <a:latin typeface="Anaheim" panose="020B0604020202020204" charset="0"/>
              </a:rPr>
              <a:t>các</a:t>
            </a:r>
            <a:r>
              <a:rPr lang="en-US" b="1" dirty="0">
                <a:solidFill>
                  <a:schemeClr val="bg2"/>
                </a:solidFill>
                <a:latin typeface="Anaheim" panose="020B0604020202020204" charset="0"/>
              </a:rPr>
              <a:t> khối </a:t>
            </a:r>
            <a:r>
              <a:rPr lang="en-US" dirty="0">
                <a:solidFill>
                  <a:schemeClr val="bg2"/>
                </a:solidFill>
                <a:latin typeface="Anaheim" panose="020B0604020202020204" charset="0"/>
              </a:rPr>
              <a:t>(A00, A01, D00, B00, C00) </a:t>
            </a:r>
            <a:r>
              <a:rPr lang="en-US" dirty="0" err="1">
                <a:solidFill>
                  <a:schemeClr val="bg2"/>
                </a:solidFill>
                <a:latin typeface="Anaheim" panose="020B0604020202020204" charset="0"/>
              </a:rPr>
              <a:t>đều</a:t>
            </a:r>
            <a:r>
              <a:rPr lang="en-US" dirty="0">
                <a:solidFill>
                  <a:schemeClr val="bg2"/>
                </a:solidFill>
                <a:latin typeface="Anaheim" panose="020B0604020202020204" charset="0"/>
              </a:rPr>
              <a:t> </a:t>
            </a:r>
            <a:r>
              <a:rPr lang="en-US" dirty="0" err="1">
                <a:solidFill>
                  <a:schemeClr val="bg2"/>
                </a:solidFill>
                <a:latin typeface="Anaheim" panose="020B0604020202020204" charset="0"/>
              </a:rPr>
              <a:t>có</a:t>
            </a:r>
            <a:r>
              <a:rPr lang="en-US" dirty="0">
                <a:solidFill>
                  <a:schemeClr val="bg2"/>
                </a:solidFill>
                <a:latin typeface="Anaheim" panose="020B0604020202020204" charset="0"/>
              </a:rPr>
              <a:t> </a:t>
            </a:r>
            <a:r>
              <a:rPr lang="en-US" dirty="0" err="1">
                <a:solidFill>
                  <a:schemeClr val="bg2"/>
                </a:solidFill>
                <a:latin typeface="Anaheim" panose="020B0604020202020204" charset="0"/>
              </a:rPr>
              <a:t>phân</a:t>
            </a:r>
            <a:r>
              <a:rPr lang="en-US" dirty="0">
                <a:solidFill>
                  <a:schemeClr val="bg2"/>
                </a:solidFill>
                <a:latin typeface="Anaheim" panose="020B0604020202020204" charset="0"/>
              </a:rPr>
              <a:t> </a:t>
            </a:r>
            <a:r>
              <a:rPr lang="en-US" dirty="0" err="1">
                <a:solidFill>
                  <a:schemeClr val="bg2"/>
                </a:solidFill>
                <a:latin typeface="Anaheim" panose="020B0604020202020204" charset="0"/>
              </a:rPr>
              <a:t>phối</a:t>
            </a:r>
            <a:r>
              <a:rPr lang="en-US" dirty="0">
                <a:solidFill>
                  <a:schemeClr val="bg2"/>
                </a:solidFill>
                <a:latin typeface="Anaheim" panose="020B0604020202020204" charset="0"/>
              </a:rPr>
              <a:t> điểm </a:t>
            </a:r>
            <a:r>
              <a:rPr lang="en-US" b="1" dirty="0" err="1">
                <a:solidFill>
                  <a:schemeClr val="bg2"/>
                </a:solidFill>
                <a:latin typeface="Anaheim" panose="020B0604020202020204" charset="0"/>
              </a:rPr>
              <a:t>dạng</a:t>
            </a:r>
            <a:r>
              <a:rPr lang="en-US" b="1" dirty="0">
                <a:solidFill>
                  <a:schemeClr val="bg2"/>
                </a:solidFill>
                <a:latin typeface="Anaheim" panose="020B0604020202020204" charset="0"/>
              </a:rPr>
              <a:t> </a:t>
            </a:r>
            <a:r>
              <a:rPr lang="en-US" b="1" dirty="0" err="1">
                <a:solidFill>
                  <a:schemeClr val="bg2"/>
                </a:solidFill>
                <a:latin typeface="Anaheim" panose="020B0604020202020204" charset="0"/>
              </a:rPr>
              <a:t>chuông</a:t>
            </a:r>
            <a:r>
              <a:rPr lang="en-US" dirty="0">
                <a:solidFill>
                  <a:schemeClr val="bg2"/>
                </a:solidFill>
                <a:latin typeface="Anaheim" panose="020B0604020202020204" charset="0"/>
              </a:rPr>
              <a:t>, </a:t>
            </a:r>
            <a:r>
              <a:rPr lang="en-US" dirty="0" err="1">
                <a:solidFill>
                  <a:schemeClr val="bg2"/>
                </a:solidFill>
                <a:latin typeface="Anaheim" panose="020B0604020202020204" charset="0"/>
              </a:rPr>
              <a:t>có</a:t>
            </a:r>
            <a:r>
              <a:rPr lang="en-US" dirty="0">
                <a:solidFill>
                  <a:schemeClr val="bg2"/>
                </a:solidFill>
                <a:latin typeface="Anaheim" panose="020B0604020202020204" charset="0"/>
              </a:rPr>
              <a:t> </a:t>
            </a:r>
            <a:r>
              <a:rPr lang="en-US" dirty="0" err="1">
                <a:solidFill>
                  <a:schemeClr val="bg2"/>
                </a:solidFill>
                <a:latin typeface="Anaheim" panose="020B0604020202020204" charset="0"/>
              </a:rPr>
              <a:t>độ</a:t>
            </a:r>
            <a:r>
              <a:rPr lang="en-US" dirty="0">
                <a:solidFill>
                  <a:schemeClr val="bg2"/>
                </a:solidFill>
                <a:latin typeface="Anaheim" panose="020B0604020202020204" charset="0"/>
              </a:rPr>
              <a:t> </a:t>
            </a:r>
            <a:r>
              <a:rPr lang="en-US" dirty="0" err="1">
                <a:solidFill>
                  <a:schemeClr val="bg2"/>
                </a:solidFill>
                <a:latin typeface="Anaheim" panose="020B0604020202020204" charset="0"/>
              </a:rPr>
              <a:t>phân</a:t>
            </a:r>
            <a:r>
              <a:rPr lang="en-US" dirty="0">
                <a:solidFill>
                  <a:schemeClr val="bg2"/>
                </a:solidFill>
                <a:latin typeface="Anaheim" panose="020B0604020202020204" charset="0"/>
              </a:rPr>
              <a:t> tán </a:t>
            </a:r>
            <a:r>
              <a:rPr lang="en-US" dirty="0" err="1">
                <a:solidFill>
                  <a:schemeClr val="bg2"/>
                </a:solidFill>
                <a:latin typeface="Anaheim" panose="020B0604020202020204" charset="0"/>
              </a:rPr>
              <a:t>thấp</a:t>
            </a:r>
            <a:r>
              <a:rPr lang="en-US" dirty="0">
                <a:solidFill>
                  <a:schemeClr val="bg2"/>
                </a:solidFill>
                <a:latin typeface="Anaheim" panose="020B0604020202020204" charset="0"/>
              </a:rPr>
              <a:t>, </a:t>
            </a:r>
            <a:r>
              <a:rPr lang="en-US" dirty="0" err="1">
                <a:solidFill>
                  <a:schemeClr val="bg2"/>
                </a:solidFill>
                <a:latin typeface="Anaheim" panose="020B0604020202020204" charset="0"/>
              </a:rPr>
              <a:t>tập</a:t>
            </a:r>
            <a:r>
              <a:rPr lang="en-US" dirty="0">
                <a:solidFill>
                  <a:schemeClr val="bg2"/>
                </a:solidFill>
                <a:latin typeface="Anaheim" panose="020B0604020202020204" charset="0"/>
              </a:rPr>
              <a:t> </a:t>
            </a:r>
            <a:r>
              <a:rPr lang="en-US" dirty="0" err="1">
                <a:solidFill>
                  <a:schemeClr val="bg2"/>
                </a:solidFill>
                <a:latin typeface="Anaheim" panose="020B0604020202020204" charset="0"/>
              </a:rPr>
              <a:t>trung</a:t>
            </a:r>
            <a:r>
              <a:rPr lang="en-US" dirty="0">
                <a:solidFill>
                  <a:schemeClr val="bg2"/>
                </a:solidFill>
                <a:latin typeface="Anaheim" panose="020B0604020202020204" charset="0"/>
              </a:rPr>
              <a:t> ở </a:t>
            </a:r>
            <a:r>
              <a:rPr lang="en-US" dirty="0" err="1">
                <a:solidFill>
                  <a:schemeClr val="bg2"/>
                </a:solidFill>
                <a:latin typeface="Anaheim" panose="020B0604020202020204" charset="0"/>
              </a:rPr>
              <a:t>khoảng</a:t>
            </a:r>
            <a:r>
              <a:rPr lang="en-US" dirty="0">
                <a:solidFill>
                  <a:schemeClr val="bg2"/>
                </a:solidFill>
                <a:latin typeface="Anaheim" panose="020B0604020202020204" charset="0"/>
              </a:rPr>
              <a:t> 15–25 điểm.</a:t>
            </a:r>
          </a:p>
          <a:p>
            <a:endParaRPr lang="en-US" dirty="0">
              <a:solidFill>
                <a:schemeClr val="bg2"/>
              </a:solidFill>
              <a:latin typeface="Anaheim" panose="020B0604020202020204" charset="0"/>
            </a:endParaRPr>
          </a:p>
          <a:p>
            <a:r>
              <a:rPr lang="vi-VN" dirty="0">
                <a:solidFill>
                  <a:schemeClr val="bg2"/>
                </a:solidFill>
                <a:latin typeface="Anaheim" panose="020B0604020202020204" charset="0"/>
              </a:rPr>
              <a:t>Khối tự nhiên (A00, A01, B00) có sự cạnh tranh cao hơn, ít học sinh đạt điểm cao.</a:t>
            </a:r>
            <a:endParaRPr lang="en-US" dirty="0">
              <a:solidFill>
                <a:schemeClr val="bg2"/>
              </a:solidFill>
              <a:latin typeface="Anaheim" panose="020B0604020202020204" charset="0"/>
            </a:endParaRPr>
          </a:p>
          <a:p>
            <a:endParaRPr lang="vi-VN" dirty="0">
              <a:solidFill>
                <a:schemeClr val="bg2"/>
              </a:solidFill>
              <a:latin typeface="Anaheim" panose="020B0604020202020204" charset="0"/>
            </a:endParaRPr>
          </a:p>
          <a:p>
            <a:r>
              <a:rPr lang="vi-VN" dirty="0">
                <a:solidFill>
                  <a:schemeClr val="bg2"/>
                </a:solidFill>
                <a:latin typeface="Anaheim" panose="020B0604020202020204" charset="0"/>
              </a:rPr>
              <a:t>Khối xã hội (C00, D00) dễ đạt điểm cao hơn, phù hợp với xu hướng cải thiện điểm số qua các năm.</a:t>
            </a:r>
          </a:p>
          <a:p>
            <a:endParaRPr lang="en-US" dirty="0">
              <a:solidFill>
                <a:schemeClr val="bg2"/>
              </a:solidFill>
              <a:latin typeface="Anaheim" panose="020B0604020202020204" charset="0"/>
            </a:endParaRPr>
          </a:p>
        </p:txBody>
      </p:sp>
    </p:spTree>
    <p:extLst>
      <p:ext uri="{BB962C8B-B14F-4D97-AF65-F5344CB8AC3E}">
        <p14:creationId xmlns:p14="http://schemas.microsoft.com/office/powerpoint/2010/main" val="33435910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14"/>
                                        </p:tgtEl>
                                        <p:attrNameLst>
                                          <p:attrName>style.visibility</p:attrName>
                                        </p:attrNameLst>
                                      </p:cBhvr>
                                      <p:to>
                                        <p:strVal val="visible"/>
                                      </p:to>
                                    </p:set>
                                    <p:animEffect transition="in" filter="fade">
                                      <p:cBhvr>
                                        <p:cTn id="7" dur="1000"/>
                                        <p:tgtEl>
                                          <p:spTgt spid="314"/>
                                        </p:tgtEl>
                                      </p:cBhvr>
                                    </p:animEffect>
                                    <p:anim calcmode="lin" valueType="num">
                                      <p:cBhvr>
                                        <p:cTn id="8" dur="1000" fill="hold"/>
                                        <p:tgtEl>
                                          <p:spTgt spid="314"/>
                                        </p:tgtEl>
                                        <p:attrNameLst>
                                          <p:attrName>ppt_x</p:attrName>
                                        </p:attrNameLst>
                                      </p:cBhvr>
                                      <p:tavLst>
                                        <p:tav tm="0">
                                          <p:val>
                                            <p:strVal val="#ppt_x"/>
                                          </p:val>
                                        </p:tav>
                                        <p:tav tm="100000">
                                          <p:val>
                                            <p:strVal val="#ppt_x"/>
                                          </p:val>
                                        </p:tav>
                                      </p:tavLst>
                                    </p:anim>
                                    <p:anim calcmode="lin" valueType="num">
                                      <p:cBhvr>
                                        <p:cTn id="9" dur="1000" fill="hold"/>
                                        <p:tgtEl>
                                          <p:spTgt spid="31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ppt_x"/>
                                          </p:val>
                                        </p:tav>
                                        <p:tav tm="100000">
                                          <p:val>
                                            <p:strVal val="#ppt_x"/>
                                          </p:val>
                                        </p:tav>
                                      </p:tavLst>
                                    </p:anim>
                                    <p:anim calcmode="lin" valueType="num">
                                      <p:cBhvr additive="base">
                                        <p:cTn id="2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4" grpId="0"/>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96B0D5-0CAF-2CD2-1C5D-84E3602D78EB}"/>
              </a:ext>
            </a:extLst>
          </p:cNvPr>
          <p:cNvPicPr>
            <a:picLocks noChangeAspect="1"/>
          </p:cNvPicPr>
          <p:nvPr/>
        </p:nvPicPr>
        <p:blipFill>
          <a:blip r:embed="rId2"/>
          <a:stretch>
            <a:fillRect/>
          </a:stretch>
        </p:blipFill>
        <p:spPr>
          <a:xfrm>
            <a:off x="3173271" y="809269"/>
            <a:ext cx="5878285" cy="3918856"/>
          </a:xfrm>
          <a:prstGeom prst="rect">
            <a:avLst/>
          </a:prstGeom>
        </p:spPr>
      </p:pic>
      <p:graphicFrame>
        <p:nvGraphicFramePr>
          <p:cNvPr id="11" name="Diagram 10">
            <a:extLst>
              <a:ext uri="{FF2B5EF4-FFF2-40B4-BE49-F238E27FC236}">
                <a16:creationId xmlns:a16="http://schemas.microsoft.com/office/drawing/2014/main" id="{6F7634B8-3C29-6CA9-CD57-963EC24351AF}"/>
              </a:ext>
            </a:extLst>
          </p:cNvPr>
          <p:cNvGraphicFramePr/>
          <p:nvPr>
            <p:extLst>
              <p:ext uri="{D42A27DB-BD31-4B8C-83A1-F6EECF244321}">
                <p14:modId xmlns:p14="http://schemas.microsoft.com/office/powerpoint/2010/main" val="3604829171"/>
              </p:ext>
            </p:extLst>
          </p:nvPr>
        </p:nvGraphicFramePr>
        <p:xfrm>
          <a:off x="191154" y="1824379"/>
          <a:ext cx="2840434" cy="18886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Google Shape;314;p39">
            <a:extLst>
              <a:ext uri="{FF2B5EF4-FFF2-40B4-BE49-F238E27FC236}">
                <a16:creationId xmlns:a16="http://schemas.microsoft.com/office/drawing/2014/main" id="{FC3251F5-F654-FDFD-88F5-A95E970DDB5F}"/>
              </a:ext>
            </a:extLst>
          </p:cNvPr>
          <p:cNvSpPr txBox="1">
            <a:spLocks/>
          </p:cNvSpPr>
          <p:nvPr/>
        </p:nvSpPr>
        <p:spPr>
          <a:xfrm>
            <a:off x="1720879" y="128831"/>
            <a:ext cx="5702241" cy="5730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Comfortaa"/>
              <a:buNone/>
              <a:defRPr sz="3500" b="0" i="0" u="none" strike="noStrike" cap="none">
                <a:solidFill>
                  <a:schemeClr val="accent1"/>
                </a:solidFill>
                <a:latin typeface="Comfortaa"/>
                <a:ea typeface="Comfortaa"/>
                <a:cs typeface="Comfortaa"/>
                <a:sym typeface="Comfortaa"/>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US" sz="2800" dirty="0">
                <a:latin typeface="Comfortaa" panose="020B0604020202020204" charset="0"/>
              </a:rPr>
              <a:t>Phổ điểm khối A00 qua 3 năm</a:t>
            </a:r>
          </a:p>
        </p:txBody>
      </p:sp>
    </p:spTree>
    <p:extLst>
      <p:ext uri="{BB962C8B-B14F-4D97-AF65-F5344CB8AC3E}">
        <p14:creationId xmlns:p14="http://schemas.microsoft.com/office/powerpoint/2010/main" val="19613590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1"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P spid="12"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636B8-FED4-B060-BA75-9EBEEF87E05D}"/>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89906F4A-F3D0-4BFA-A6FF-645490E46526}"/>
              </a:ext>
            </a:extLst>
          </p:cNvPr>
          <p:cNvPicPr>
            <a:picLocks noChangeAspect="1"/>
          </p:cNvPicPr>
          <p:nvPr/>
        </p:nvPicPr>
        <p:blipFill>
          <a:blip r:embed="rId2"/>
          <a:srcRect/>
          <a:stretch/>
        </p:blipFill>
        <p:spPr>
          <a:xfrm>
            <a:off x="460607" y="190707"/>
            <a:ext cx="8222785" cy="2779374"/>
          </a:xfrm>
          <a:prstGeom prst="rect">
            <a:avLst/>
          </a:prstGeom>
        </p:spPr>
      </p:pic>
      <p:graphicFrame>
        <p:nvGraphicFramePr>
          <p:cNvPr id="2" name="Diagram 1">
            <a:extLst>
              <a:ext uri="{FF2B5EF4-FFF2-40B4-BE49-F238E27FC236}">
                <a16:creationId xmlns:a16="http://schemas.microsoft.com/office/drawing/2014/main" id="{6B1F2AE2-4CE0-6820-ECEB-910168A5914F}"/>
              </a:ext>
            </a:extLst>
          </p:cNvPr>
          <p:cNvGraphicFramePr/>
          <p:nvPr>
            <p:extLst>
              <p:ext uri="{D42A27DB-BD31-4B8C-83A1-F6EECF244321}">
                <p14:modId xmlns:p14="http://schemas.microsoft.com/office/powerpoint/2010/main" val="720818061"/>
              </p:ext>
            </p:extLst>
          </p:nvPr>
        </p:nvGraphicFramePr>
        <p:xfrm>
          <a:off x="1825700" y="3080084"/>
          <a:ext cx="5492599" cy="19827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113024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832E19-F9A2-DFF1-4385-8EB8B20F41A5}"/>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E9228AD3-A369-336E-9047-9904039326CD}"/>
              </a:ext>
            </a:extLst>
          </p:cNvPr>
          <p:cNvPicPr>
            <a:picLocks noChangeAspect="1"/>
          </p:cNvPicPr>
          <p:nvPr/>
        </p:nvPicPr>
        <p:blipFill>
          <a:blip r:embed="rId2"/>
          <a:srcRect/>
          <a:stretch/>
        </p:blipFill>
        <p:spPr>
          <a:xfrm>
            <a:off x="113813" y="983151"/>
            <a:ext cx="5472436" cy="3781353"/>
          </a:xfrm>
          <a:prstGeom prst="rect">
            <a:avLst/>
          </a:prstGeom>
        </p:spPr>
      </p:pic>
      <p:sp>
        <p:nvSpPr>
          <p:cNvPr id="12" name="Google Shape;314;p39">
            <a:extLst>
              <a:ext uri="{FF2B5EF4-FFF2-40B4-BE49-F238E27FC236}">
                <a16:creationId xmlns:a16="http://schemas.microsoft.com/office/drawing/2014/main" id="{A1A7A857-057F-7CB6-3659-8BBAC798FE11}"/>
              </a:ext>
            </a:extLst>
          </p:cNvPr>
          <p:cNvSpPr txBox="1">
            <a:spLocks/>
          </p:cNvSpPr>
          <p:nvPr/>
        </p:nvSpPr>
        <p:spPr>
          <a:xfrm>
            <a:off x="1720879" y="128831"/>
            <a:ext cx="5702241" cy="5730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Comfortaa"/>
              <a:buNone/>
              <a:defRPr sz="3500" b="0" i="0" u="none" strike="noStrike" cap="none">
                <a:solidFill>
                  <a:schemeClr val="accent1"/>
                </a:solidFill>
                <a:latin typeface="Comfortaa"/>
                <a:ea typeface="Comfortaa"/>
                <a:cs typeface="Comfortaa"/>
                <a:sym typeface="Comfortaa"/>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US" sz="2800" dirty="0">
                <a:latin typeface="Comfortaa" panose="020B0604020202020204" charset="0"/>
              </a:rPr>
              <a:t>Phổ điểm khối A01 qua 3 năm</a:t>
            </a:r>
          </a:p>
        </p:txBody>
      </p:sp>
      <p:graphicFrame>
        <p:nvGraphicFramePr>
          <p:cNvPr id="4" name="Diagram 3">
            <a:hlinkClick r:id="" action="ppaction://hlinkshowjump?jump=nextslide" highlightClick="1"/>
            <a:extLst>
              <a:ext uri="{FF2B5EF4-FFF2-40B4-BE49-F238E27FC236}">
                <a16:creationId xmlns:a16="http://schemas.microsoft.com/office/drawing/2014/main" id="{3EA9F743-45A6-6FD3-CCE4-0FE5FDC1AA72}"/>
              </a:ext>
            </a:extLst>
          </p:cNvPr>
          <p:cNvGraphicFramePr/>
          <p:nvPr>
            <p:extLst>
              <p:ext uri="{D42A27DB-BD31-4B8C-83A1-F6EECF244321}">
                <p14:modId xmlns:p14="http://schemas.microsoft.com/office/powerpoint/2010/main" val="905042631"/>
              </p:ext>
            </p:extLst>
          </p:nvPr>
        </p:nvGraphicFramePr>
        <p:xfrm>
          <a:off x="5819474" y="1357848"/>
          <a:ext cx="3210713" cy="30319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59291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1"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750"/>
                                        <p:tgtEl>
                                          <p:spTgt spid="4"/>
                                        </p:tgtEl>
                                      </p:cBhvr>
                                    </p:animEffect>
                                    <p:anim calcmode="lin" valueType="num">
                                      <p:cBhvr>
                                        <p:cTn id="18" dur="750" fill="hold"/>
                                        <p:tgtEl>
                                          <p:spTgt spid="4"/>
                                        </p:tgtEl>
                                        <p:attrNameLst>
                                          <p:attrName>ppt_x</p:attrName>
                                        </p:attrNameLst>
                                      </p:cBhvr>
                                      <p:tavLst>
                                        <p:tav tm="0">
                                          <p:val>
                                            <p:strVal val="#ppt_x"/>
                                          </p:val>
                                        </p:tav>
                                        <p:tav tm="100000">
                                          <p:val>
                                            <p:strVal val="#ppt_x"/>
                                          </p:val>
                                        </p:tav>
                                      </p:tavLst>
                                    </p:anim>
                                    <p:anim calcmode="lin" valueType="num">
                                      <p:cBhvr>
                                        <p:cTn id="19" dur="7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1"/>
      <p:bldGraphic spid="4" grpId="0">
        <p:bldAsOne/>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5C4CBD-114F-F664-79B2-1930A2F434F4}"/>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DEFC3422-A37D-6431-562F-08FDB4DE2A28}"/>
              </a:ext>
            </a:extLst>
          </p:cNvPr>
          <p:cNvPicPr>
            <a:picLocks noChangeAspect="1"/>
          </p:cNvPicPr>
          <p:nvPr/>
        </p:nvPicPr>
        <p:blipFill>
          <a:blip r:embed="rId2"/>
          <a:srcRect/>
          <a:stretch/>
        </p:blipFill>
        <p:spPr>
          <a:xfrm>
            <a:off x="231089" y="1920240"/>
            <a:ext cx="8681821" cy="3045231"/>
          </a:xfrm>
          <a:prstGeom prst="rect">
            <a:avLst/>
          </a:prstGeom>
        </p:spPr>
      </p:pic>
      <p:graphicFrame>
        <p:nvGraphicFramePr>
          <p:cNvPr id="2" name="Diagram 1">
            <a:extLst>
              <a:ext uri="{FF2B5EF4-FFF2-40B4-BE49-F238E27FC236}">
                <a16:creationId xmlns:a16="http://schemas.microsoft.com/office/drawing/2014/main" id="{BF8F084E-4FF0-2759-4798-B2EC58F6ACDA}"/>
              </a:ext>
            </a:extLst>
          </p:cNvPr>
          <p:cNvGraphicFramePr/>
          <p:nvPr>
            <p:extLst>
              <p:ext uri="{D42A27DB-BD31-4B8C-83A1-F6EECF244321}">
                <p14:modId xmlns:p14="http://schemas.microsoft.com/office/powerpoint/2010/main" val="4016598383"/>
              </p:ext>
            </p:extLst>
          </p:nvPr>
        </p:nvGraphicFramePr>
        <p:xfrm>
          <a:off x="1103631" y="-280349"/>
          <a:ext cx="6936727" cy="24914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50171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6AD880-6203-51C4-CF33-A5F9B69A1912}"/>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167D149D-DD1F-FB26-6FEB-A3E6F66CE9B7}"/>
              </a:ext>
            </a:extLst>
          </p:cNvPr>
          <p:cNvPicPr>
            <a:picLocks noChangeAspect="1"/>
          </p:cNvPicPr>
          <p:nvPr/>
        </p:nvPicPr>
        <p:blipFill>
          <a:blip r:embed="rId2"/>
          <a:srcRect/>
          <a:stretch/>
        </p:blipFill>
        <p:spPr>
          <a:xfrm>
            <a:off x="83211" y="263979"/>
            <a:ext cx="8977577" cy="3048000"/>
          </a:xfrm>
          <a:prstGeom prst="rect">
            <a:avLst/>
          </a:prstGeom>
        </p:spPr>
      </p:pic>
      <p:sp>
        <p:nvSpPr>
          <p:cNvPr id="5" name="TextBox 4">
            <a:extLst>
              <a:ext uri="{FF2B5EF4-FFF2-40B4-BE49-F238E27FC236}">
                <a16:creationId xmlns:a16="http://schemas.microsoft.com/office/drawing/2014/main" id="{9A10098A-C282-D0B2-9077-E30BC928C9F8}"/>
              </a:ext>
            </a:extLst>
          </p:cNvPr>
          <p:cNvSpPr txBox="1"/>
          <p:nvPr/>
        </p:nvSpPr>
        <p:spPr>
          <a:xfrm>
            <a:off x="1980052" y="3513221"/>
            <a:ext cx="5293895" cy="1169551"/>
          </a:xfrm>
          <a:prstGeom prst="rect">
            <a:avLst/>
          </a:prstGeom>
          <a:noFill/>
        </p:spPr>
        <p:txBody>
          <a:bodyPr wrap="square" rtlCol="0">
            <a:spAutoFit/>
          </a:bodyPr>
          <a:lstStyle/>
          <a:p>
            <a:r>
              <a:rPr lang="vi-VN" b="1" dirty="0">
                <a:solidFill>
                  <a:schemeClr val="bg2"/>
                </a:solidFill>
                <a:effectLst/>
                <a:latin typeface="Anaheim" panose="020B0604020202020204" charset="0"/>
              </a:rPr>
              <a:t>Tương quan nổi bật:</a:t>
            </a:r>
            <a:endParaRPr lang="en-US" b="1" dirty="0">
              <a:solidFill>
                <a:schemeClr val="bg2"/>
              </a:solidFill>
              <a:latin typeface="Anaheim" panose="020B0604020202020204" charset="0"/>
            </a:endParaRPr>
          </a:p>
          <a:p>
            <a:r>
              <a:rPr lang="en-US" b="1" dirty="0">
                <a:solidFill>
                  <a:schemeClr val="bg2"/>
                </a:solidFill>
                <a:latin typeface="Anaheim" panose="020B0604020202020204" charset="0"/>
              </a:rPr>
              <a:t>Cao </a:t>
            </a:r>
            <a:r>
              <a:rPr lang="en-US" b="1" dirty="0" err="1">
                <a:solidFill>
                  <a:schemeClr val="bg2"/>
                </a:solidFill>
                <a:latin typeface="Anaheim" panose="020B0604020202020204" charset="0"/>
              </a:rPr>
              <a:t>nhất</a:t>
            </a:r>
            <a:r>
              <a:rPr lang="en-US" b="1" dirty="0">
                <a:solidFill>
                  <a:schemeClr val="bg2"/>
                </a:solidFill>
                <a:latin typeface="Anaheim" panose="020B0604020202020204" charset="0"/>
              </a:rPr>
              <a:t>:</a:t>
            </a:r>
            <a:r>
              <a:rPr lang="en-US" dirty="0">
                <a:solidFill>
                  <a:schemeClr val="bg2"/>
                </a:solidFill>
                <a:latin typeface="Anaheim" panose="020B0604020202020204" charset="0"/>
              </a:rPr>
              <a:t> A00 – B00 (0.83 </a:t>
            </a:r>
            <a:r>
              <a:rPr lang="en-US" dirty="0" err="1">
                <a:solidFill>
                  <a:schemeClr val="bg2"/>
                </a:solidFill>
                <a:latin typeface="Anaheim" panose="020B0604020202020204" charset="0"/>
              </a:rPr>
              <a:t>đến</a:t>
            </a:r>
            <a:r>
              <a:rPr lang="en-US" dirty="0">
                <a:solidFill>
                  <a:schemeClr val="bg2"/>
                </a:solidFill>
                <a:latin typeface="Anaheim" panose="020B0604020202020204" charset="0"/>
              </a:rPr>
              <a:t> 0.84) </a:t>
            </a:r>
            <a:r>
              <a:rPr lang="en-US" dirty="0" err="1">
                <a:solidFill>
                  <a:schemeClr val="bg2"/>
                </a:solidFill>
                <a:latin typeface="Anaheim" panose="020B0604020202020204" charset="0"/>
              </a:rPr>
              <a:t>và</a:t>
            </a:r>
            <a:r>
              <a:rPr lang="en-US" dirty="0">
                <a:solidFill>
                  <a:schemeClr val="bg2"/>
                </a:solidFill>
                <a:latin typeface="Anaheim" panose="020B0604020202020204" charset="0"/>
              </a:rPr>
              <a:t> A01 – D00 (0.84 </a:t>
            </a:r>
            <a:r>
              <a:rPr lang="en-US" dirty="0" err="1">
                <a:solidFill>
                  <a:schemeClr val="bg2"/>
                </a:solidFill>
                <a:latin typeface="Anaheim" panose="020B0604020202020204" charset="0"/>
              </a:rPr>
              <a:t>đến</a:t>
            </a:r>
            <a:r>
              <a:rPr lang="en-US" dirty="0">
                <a:solidFill>
                  <a:schemeClr val="bg2"/>
                </a:solidFill>
                <a:latin typeface="Anaheim" panose="020B0604020202020204" charset="0"/>
              </a:rPr>
              <a:t> 0.87).</a:t>
            </a:r>
          </a:p>
          <a:p>
            <a:r>
              <a:rPr lang="en-US" b="1" dirty="0" err="1">
                <a:solidFill>
                  <a:schemeClr val="bg2"/>
                </a:solidFill>
                <a:latin typeface="Anaheim" panose="020B0604020202020204" charset="0"/>
              </a:rPr>
              <a:t>Thấp</a:t>
            </a:r>
            <a:r>
              <a:rPr lang="en-US" b="1" dirty="0">
                <a:solidFill>
                  <a:schemeClr val="bg2"/>
                </a:solidFill>
                <a:latin typeface="Anaheim" panose="020B0604020202020204" charset="0"/>
              </a:rPr>
              <a:t> </a:t>
            </a:r>
            <a:r>
              <a:rPr lang="en-US" b="1" dirty="0" err="1">
                <a:solidFill>
                  <a:schemeClr val="bg2"/>
                </a:solidFill>
                <a:latin typeface="Anaheim" panose="020B0604020202020204" charset="0"/>
              </a:rPr>
              <a:t>nhất</a:t>
            </a:r>
            <a:r>
              <a:rPr lang="en-US" b="1" dirty="0">
                <a:solidFill>
                  <a:schemeClr val="bg2"/>
                </a:solidFill>
                <a:latin typeface="Anaheim" panose="020B0604020202020204" charset="0"/>
              </a:rPr>
              <a:t>:</a:t>
            </a:r>
            <a:r>
              <a:rPr lang="en-US" dirty="0">
                <a:solidFill>
                  <a:schemeClr val="bg2"/>
                </a:solidFill>
                <a:latin typeface="Anaheim" panose="020B0604020202020204" charset="0"/>
              </a:rPr>
              <a:t> </a:t>
            </a:r>
            <a:r>
              <a:rPr lang="en-US" dirty="0" err="1">
                <a:solidFill>
                  <a:schemeClr val="bg2"/>
                </a:solidFill>
                <a:latin typeface="Anaheim" panose="020B0604020202020204" charset="0"/>
              </a:rPr>
              <a:t>Giữa</a:t>
            </a:r>
            <a:r>
              <a:rPr lang="en-US" dirty="0">
                <a:solidFill>
                  <a:schemeClr val="bg2"/>
                </a:solidFill>
                <a:latin typeface="Anaheim" panose="020B0604020202020204" charset="0"/>
              </a:rPr>
              <a:t> khối </a:t>
            </a:r>
            <a:r>
              <a:rPr lang="en-US" dirty="0" err="1">
                <a:solidFill>
                  <a:schemeClr val="bg2"/>
                </a:solidFill>
                <a:latin typeface="Anaheim" panose="020B0604020202020204" charset="0"/>
              </a:rPr>
              <a:t>xã</a:t>
            </a:r>
            <a:r>
              <a:rPr lang="en-US" dirty="0">
                <a:solidFill>
                  <a:schemeClr val="bg2"/>
                </a:solidFill>
                <a:latin typeface="Anaheim" panose="020B0604020202020204" charset="0"/>
              </a:rPr>
              <a:t> </a:t>
            </a:r>
            <a:r>
              <a:rPr lang="en-US" dirty="0" err="1">
                <a:solidFill>
                  <a:schemeClr val="bg2"/>
                </a:solidFill>
                <a:latin typeface="Anaheim" panose="020B0604020202020204" charset="0"/>
              </a:rPr>
              <a:t>hội</a:t>
            </a:r>
            <a:r>
              <a:rPr lang="en-US" dirty="0">
                <a:solidFill>
                  <a:schemeClr val="bg2"/>
                </a:solidFill>
                <a:latin typeface="Anaheim" panose="020B0604020202020204" charset="0"/>
              </a:rPr>
              <a:t> </a:t>
            </a:r>
            <a:r>
              <a:rPr lang="en-US" dirty="0" err="1">
                <a:solidFill>
                  <a:schemeClr val="bg2"/>
                </a:solidFill>
                <a:latin typeface="Anaheim" panose="020B0604020202020204" charset="0"/>
              </a:rPr>
              <a:t>và</a:t>
            </a:r>
            <a:r>
              <a:rPr lang="en-US" dirty="0">
                <a:solidFill>
                  <a:schemeClr val="bg2"/>
                </a:solidFill>
                <a:latin typeface="Anaheim" panose="020B0604020202020204" charset="0"/>
              </a:rPr>
              <a:t> </a:t>
            </a:r>
            <a:r>
              <a:rPr lang="en-US" dirty="0" err="1">
                <a:solidFill>
                  <a:schemeClr val="bg2"/>
                </a:solidFill>
                <a:latin typeface="Anaheim" panose="020B0604020202020204" charset="0"/>
              </a:rPr>
              <a:t>tự</a:t>
            </a:r>
            <a:r>
              <a:rPr lang="en-US" dirty="0">
                <a:solidFill>
                  <a:schemeClr val="bg2"/>
                </a:solidFill>
                <a:latin typeface="Anaheim" panose="020B0604020202020204" charset="0"/>
              </a:rPr>
              <a:t> </a:t>
            </a:r>
            <a:r>
              <a:rPr lang="en-US" dirty="0" err="1">
                <a:solidFill>
                  <a:schemeClr val="bg2"/>
                </a:solidFill>
                <a:latin typeface="Anaheim" panose="020B0604020202020204" charset="0"/>
              </a:rPr>
              <a:t>nhiên</a:t>
            </a:r>
            <a:r>
              <a:rPr lang="en-US" dirty="0">
                <a:solidFill>
                  <a:schemeClr val="bg2"/>
                </a:solidFill>
                <a:latin typeface="Anaheim" panose="020B0604020202020204" charset="0"/>
              </a:rPr>
              <a:t> (~0.5 – 0.55).</a:t>
            </a:r>
          </a:p>
          <a:p>
            <a:r>
              <a:rPr lang="en-US" dirty="0">
                <a:solidFill>
                  <a:schemeClr val="bg2"/>
                </a:solidFill>
                <a:latin typeface="Anaheim" panose="020B0604020202020204" charset="0"/>
              </a:rPr>
              <a:t>=&gt; </a:t>
            </a:r>
            <a:r>
              <a:rPr lang="vi-VN" dirty="0">
                <a:solidFill>
                  <a:schemeClr val="bg2"/>
                </a:solidFill>
                <a:latin typeface="Anaheim" panose="020B0604020202020204" charset="0"/>
              </a:rPr>
              <a:t>Điểm thi của học sinh thường đồng nhất hơn trong các khối có môn học tương tự.</a:t>
            </a:r>
            <a:endParaRPr lang="en-US" dirty="0">
              <a:solidFill>
                <a:schemeClr val="bg2"/>
              </a:solidFill>
              <a:latin typeface="Anaheim" panose="020B0604020202020204" charset="0"/>
            </a:endParaRPr>
          </a:p>
        </p:txBody>
      </p:sp>
    </p:spTree>
    <p:extLst>
      <p:ext uri="{BB962C8B-B14F-4D97-AF65-F5344CB8AC3E}">
        <p14:creationId xmlns:p14="http://schemas.microsoft.com/office/powerpoint/2010/main" val="2653876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6"/>
          <p:cNvSpPr txBox="1">
            <a:spLocks noGrp="1"/>
          </p:cNvSpPr>
          <p:nvPr>
            <p:ph type="title"/>
          </p:nvPr>
        </p:nvSpPr>
        <p:spPr>
          <a:xfrm>
            <a:off x="1195681" y="2044050"/>
            <a:ext cx="253067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dirty="0">
                <a:solidFill>
                  <a:schemeClr val="bg2"/>
                </a:solidFill>
              </a:rPr>
              <a:t>Số lượng thí sinh dự thi</a:t>
            </a:r>
          </a:p>
        </p:txBody>
      </p:sp>
      <p:sp>
        <p:nvSpPr>
          <p:cNvPr id="275" name="Google Shape;275;p36"/>
          <p:cNvSpPr txBox="1">
            <a:spLocks noGrp="1"/>
          </p:cNvSpPr>
          <p:nvPr>
            <p:ph type="title" idx="2"/>
          </p:nvPr>
        </p:nvSpPr>
        <p:spPr>
          <a:xfrm>
            <a:off x="1195682" y="1405898"/>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277" name="Google Shape;277;p36"/>
          <p:cNvSpPr txBox="1">
            <a:spLocks noGrp="1"/>
          </p:cNvSpPr>
          <p:nvPr>
            <p:ph type="title" idx="3"/>
          </p:nvPr>
        </p:nvSpPr>
        <p:spPr>
          <a:xfrm>
            <a:off x="4789051" y="1923875"/>
            <a:ext cx="2597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bg2"/>
                </a:solidFill>
              </a:rPr>
              <a:t>Điểm </a:t>
            </a:r>
            <a:r>
              <a:rPr lang="en-US" dirty="0" err="1">
                <a:solidFill>
                  <a:schemeClr val="bg2"/>
                </a:solidFill>
              </a:rPr>
              <a:t>thi</a:t>
            </a:r>
            <a:r>
              <a:rPr lang="en-US" dirty="0">
                <a:solidFill>
                  <a:schemeClr val="bg2"/>
                </a:solidFill>
              </a:rPr>
              <a:t> </a:t>
            </a:r>
            <a:r>
              <a:rPr lang="en-US" dirty="0" err="1">
                <a:solidFill>
                  <a:schemeClr val="bg2"/>
                </a:solidFill>
              </a:rPr>
              <a:t>các</a:t>
            </a:r>
            <a:r>
              <a:rPr lang="en-US" dirty="0">
                <a:solidFill>
                  <a:schemeClr val="bg2"/>
                </a:solidFill>
              </a:rPr>
              <a:t> môn</a:t>
            </a:r>
          </a:p>
        </p:txBody>
      </p:sp>
      <p:sp>
        <p:nvSpPr>
          <p:cNvPr id="278" name="Google Shape;278;p36"/>
          <p:cNvSpPr txBox="1">
            <a:spLocks noGrp="1"/>
          </p:cNvSpPr>
          <p:nvPr>
            <p:ph type="title" idx="4"/>
          </p:nvPr>
        </p:nvSpPr>
        <p:spPr>
          <a:xfrm>
            <a:off x="4789051" y="1379575"/>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280" name="Google Shape;280;p36"/>
          <p:cNvSpPr txBox="1">
            <a:spLocks noGrp="1"/>
          </p:cNvSpPr>
          <p:nvPr>
            <p:ph type="title" idx="6"/>
          </p:nvPr>
        </p:nvSpPr>
        <p:spPr>
          <a:xfrm>
            <a:off x="532552" y="3540175"/>
            <a:ext cx="252209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bg2"/>
                </a:solidFill>
              </a:rPr>
              <a:t>Điểm </a:t>
            </a:r>
            <a:r>
              <a:rPr lang="en-US" dirty="0" err="1">
                <a:solidFill>
                  <a:schemeClr val="bg2"/>
                </a:solidFill>
              </a:rPr>
              <a:t>thi</a:t>
            </a:r>
            <a:r>
              <a:rPr lang="en-US" dirty="0">
                <a:solidFill>
                  <a:schemeClr val="bg2"/>
                </a:solidFill>
              </a:rPr>
              <a:t> </a:t>
            </a:r>
            <a:r>
              <a:rPr lang="en-US" dirty="0" err="1">
                <a:solidFill>
                  <a:schemeClr val="bg2"/>
                </a:solidFill>
              </a:rPr>
              <a:t>các</a:t>
            </a:r>
            <a:r>
              <a:rPr lang="en-US" dirty="0">
                <a:solidFill>
                  <a:schemeClr val="bg2"/>
                </a:solidFill>
              </a:rPr>
              <a:t> khối</a:t>
            </a:r>
          </a:p>
        </p:txBody>
      </p:sp>
      <p:sp>
        <p:nvSpPr>
          <p:cNvPr id="281" name="Google Shape;281;p36"/>
          <p:cNvSpPr txBox="1">
            <a:spLocks noGrp="1"/>
          </p:cNvSpPr>
          <p:nvPr>
            <p:ph type="title" idx="7"/>
          </p:nvPr>
        </p:nvSpPr>
        <p:spPr>
          <a:xfrm>
            <a:off x="532552" y="2995875"/>
            <a:ext cx="1275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83" name="Google Shape;283;p36"/>
          <p:cNvSpPr txBox="1">
            <a:spLocks noGrp="1"/>
          </p:cNvSpPr>
          <p:nvPr>
            <p:ph type="title" idx="9"/>
          </p:nvPr>
        </p:nvSpPr>
        <p:spPr>
          <a:xfrm>
            <a:off x="3217102" y="3540175"/>
            <a:ext cx="321300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solidFill>
                  <a:schemeClr val="bg2"/>
                </a:solidFill>
              </a:rPr>
              <a:t>Chứng</a:t>
            </a:r>
            <a:r>
              <a:rPr lang="en-US" dirty="0">
                <a:solidFill>
                  <a:schemeClr val="bg2"/>
                </a:solidFill>
              </a:rPr>
              <a:t> </a:t>
            </a:r>
            <a:r>
              <a:rPr lang="en-US" dirty="0" err="1">
                <a:solidFill>
                  <a:schemeClr val="bg2"/>
                </a:solidFill>
              </a:rPr>
              <a:t>minh</a:t>
            </a:r>
            <a:r>
              <a:rPr lang="en-US" dirty="0">
                <a:solidFill>
                  <a:schemeClr val="bg2"/>
                </a:solidFill>
              </a:rPr>
              <a:t> </a:t>
            </a:r>
            <a:r>
              <a:rPr lang="en-US" dirty="0" err="1">
                <a:solidFill>
                  <a:schemeClr val="bg2"/>
                </a:solidFill>
              </a:rPr>
              <a:t>giả</a:t>
            </a:r>
            <a:r>
              <a:rPr lang="en-US" dirty="0">
                <a:solidFill>
                  <a:schemeClr val="bg2"/>
                </a:solidFill>
              </a:rPr>
              <a:t> </a:t>
            </a:r>
            <a:r>
              <a:rPr lang="en-US" dirty="0" err="1">
                <a:solidFill>
                  <a:schemeClr val="bg2"/>
                </a:solidFill>
              </a:rPr>
              <a:t>thuyết</a:t>
            </a:r>
            <a:endParaRPr lang="en-US" dirty="0">
              <a:solidFill>
                <a:schemeClr val="bg2"/>
              </a:solidFill>
            </a:endParaRPr>
          </a:p>
        </p:txBody>
      </p:sp>
      <p:sp>
        <p:nvSpPr>
          <p:cNvPr id="284" name="Google Shape;284;p36"/>
          <p:cNvSpPr txBox="1">
            <a:spLocks noGrp="1"/>
          </p:cNvSpPr>
          <p:nvPr>
            <p:ph type="title" idx="13"/>
          </p:nvPr>
        </p:nvSpPr>
        <p:spPr>
          <a:xfrm>
            <a:off x="3217102" y="2995875"/>
            <a:ext cx="1844904"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292" name="Google Shape;292;p36"/>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Table of contents</a:t>
            </a:r>
            <a:endParaRPr dirty="0"/>
          </a:p>
        </p:txBody>
      </p:sp>
      <p:sp>
        <p:nvSpPr>
          <p:cNvPr id="293" name="Google Shape;293;p36"/>
          <p:cNvSpPr/>
          <p:nvPr/>
        </p:nvSpPr>
        <p:spPr>
          <a:xfrm>
            <a:off x="2304375" y="-797750"/>
            <a:ext cx="2028900" cy="220800"/>
          </a:xfrm>
          <a:prstGeom prst="rect">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roup 4">
            <a:extLst>
              <a:ext uri="{FF2B5EF4-FFF2-40B4-BE49-F238E27FC236}">
                <a16:creationId xmlns:a16="http://schemas.microsoft.com/office/drawing/2014/main" id="{777C5DBC-B0C2-BCF3-0A1E-9272B8FAADC7}"/>
              </a:ext>
            </a:extLst>
          </p:cNvPr>
          <p:cNvGrpSpPr/>
          <p:nvPr/>
        </p:nvGrpSpPr>
        <p:grpSpPr>
          <a:xfrm>
            <a:off x="6592563" y="2995875"/>
            <a:ext cx="2312601" cy="1072000"/>
            <a:chOff x="4930345" y="4018775"/>
            <a:chExt cx="3535741" cy="1072000"/>
          </a:xfrm>
        </p:grpSpPr>
        <p:sp>
          <p:nvSpPr>
            <p:cNvPr id="2" name="Google Shape;283;p36">
              <a:extLst>
                <a:ext uri="{FF2B5EF4-FFF2-40B4-BE49-F238E27FC236}">
                  <a16:creationId xmlns:a16="http://schemas.microsoft.com/office/drawing/2014/main" id="{831BDD7F-82BD-F504-5CDE-7449AB1E9C58}"/>
                </a:ext>
              </a:extLst>
            </p:cNvPr>
            <p:cNvSpPr txBox="1">
              <a:spLocks/>
            </p:cNvSpPr>
            <p:nvPr/>
          </p:nvSpPr>
          <p:spPr>
            <a:xfrm>
              <a:off x="4930345" y="4563075"/>
              <a:ext cx="3535741"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Comfortaa"/>
                <a:buNone/>
                <a:defRPr sz="2000" b="0" i="0" u="none" strike="noStrike" cap="none">
                  <a:solidFill>
                    <a:schemeClr val="dk1"/>
                  </a:solidFill>
                  <a:latin typeface="Comfortaa"/>
                  <a:ea typeface="Comfortaa"/>
                  <a:cs typeface="Comfortaa"/>
                  <a:sym typeface="Comfortaa"/>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US" dirty="0" err="1">
                  <a:solidFill>
                    <a:schemeClr val="bg2"/>
                  </a:solidFill>
                </a:rPr>
                <a:t>Kết</a:t>
              </a:r>
              <a:r>
                <a:rPr lang="en-US" dirty="0">
                  <a:solidFill>
                    <a:schemeClr val="bg2"/>
                  </a:solidFill>
                </a:rPr>
                <a:t> </a:t>
              </a:r>
              <a:r>
                <a:rPr lang="en-US" dirty="0" err="1">
                  <a:solidFill>
                    <a:schemeClr val="bg2"/>
                  </a:solidFill>
                </a:rPr>
                <a:t>luận</a:t>
              </a:r>
              <a:r>
                <a:rPr lang="en-US" dirty="0">
                  <a:solidFill>
                    <a:schemeClr val="bg2"/>
                  </a:solidFill>
                </a:rPr>
                <a:t> </a:t>
              </a:r>
              <a:r>
                <a:rPr lang="en-US" dirty="0" err="1">
                  <a:solidFill>
                    <a:schemeClr val="bg2"/>
                  </a:solidFill>
                </a:rPr>
                <a:t>chung</a:t>
              </a:r>
              <a:endParaRPr lang="en-US" dirty="0">
                <a:solidFill>
                  <a:schemeClr val="bg2"/>
                </a:solidFill>
              </a:endParaRPr>
            </a:p>
          </p:txBody>
        </p:sp>
        <p:sp>
          <p:nvSpPr>
            <p:cNvPr id="3" name="Google Shape;284;p36">
              <a:extLst>
                <a:ext uri="{FF2B5EF4-FFF2-40B4-BE49-F238E27FC236}">
                  <a16:creationId xmlns:a16="http://schemas.microsoft.com/office/drawing/2014/main" id="{C4787D0B-4C23-0A7A-E992-893525615D53}"/>
                </a:ext>
              </a:extLst>
            </p:cNvPr>
            <p:cNvSpPr txBox="1">
              <a:spLocks/>
            </p:cNvSpPr>
            <p:nvPr/>
          </p:nvSpPr>
          <p:spPr>
            <a:xfrm>
              <a:off x="4930345" y="4018775"/>
              <a:ext cx="1844904" cy="59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Comfortaa"/>
                <a:buNone/>
                <a:defRPr sz="3000" b="0" i="0" u="none" strike="noStrike" cap="none">
                  <a:solidFill>
                    <a:schemeClr val="accent1"/>
                  </a:solidFill>
                  <a:latin typeface="Comfortaa"/>
                  <a:ea typeface="Comfortaa"/>
                  <a:cs typeface="Comfortaa"/>
                  <a:sym typeface="Comfortaa"/>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05</a:t>
              </a:r>
            </a:p>
          </p:txBody>
        </p:sp>
      </p:gr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8">
          <a:extLst>
            <a:ext uri="{FF2B5EF4-FFF2-40B4-BE49-F238E27FC236}">
              <a16:creationId xmlns:a16="http://schemas.microsoft.com/office/drawing/2014/main" id="{2A15B7A6-1778-CFE3-6799-6F1E16F24A72}"/>
            </a:ext>
          </a:extLst>
        </p:cNvPr>
        <p:cNvGrpSpPr/>
        <p:nvPr/>
      </p:nvGrpSpPr>
      <p:grpSpPr>
        <a:xfrm>
          <a:off x="0" y="0"/>
          <a:ext cx="0" cy="0"/>
          <a:chOff x="0" y="0"/>
          <a:chExt cx="0" cy="0"/>
        </a:xfrm>
      </p:grpSpPr>
      <p:sp>
        <p:nvSpPr>
          <p:cNvPr id="499" name="Google Shape;499;p46">
            <a:extLst>
              <a:ext uri="{FF2B5EF4-FFF2-40B4-BE49-F238E27FC236}">
                <a16:creationId xmlns:a16="http://schemas.microsoft.com/office/drawing/2014/main" id="{19A1908B-86DD-10E9-661B-623D6D9F69B1}"/>
              </a:ext>
            </a:extLst>
          </p:cNvPr>
          <p:cNvSpPr txBox="1">
            <a:spLocks noGrp="1"/>
          </p:cNvSpPr>
          <p:nvPr>
            <p:ph type="title"/>
          </p:nvPr>
        </p:nvSpPr>
        <p:spPr>
          <a:xfrm>
            <a:off x="720000" y="2344400"/>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Chứng minh giả thuyết</a:t>
            </a:r>
          </a:p>
        </p:txBody>
      </p:sp>
      <p:sp>
        <p:nvSpPr>
          <p:cNvPr id="500" name="Google Shape;500;p46">
            <a:extLst>
              <a:ext uri="{FF2B5EF4-FFF2-40B4-BE49-F238E27FC236}">
                <a16:creationId xmlns:a16="http://schemas.microsoft.com/office/drawing/2014/main" id="{CA300307-8F39-581C-A4C8-6882BB58AF50}"/>
              </a:ext>
            </a:extLst>
          </p:cNvPr>
          <p:cNvSpPr txBox="1">
            <a:spLocks noGrp="1"/>
          </p:cNvSpPr>
          <p:nvPr>
            <p:ph type="title" idx="2"/>
          </p:nvPr>
        </p:nvSpPr>
        <p:spPr>
          <a:xfrm>
            <a:off x="2996550" y="150260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7223464"/>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678544-D179-C536-68A7-542483C78894}"/>
              </a:ext>
            </a:extLst>
          </p:cNvPr>
          <p:cNvPicPr>
            <a:picLocks noChangeAspect="1"/>
          </p:cNvPicPr>
          <p:nvPr/>
        </p:nvPicPr>
        <p:blipFill>
          <a:blip r:embed="rId2"/>
          <a:stretch>
            <a:fillRect/>
          </a:stretch>
        </p:blipFill>
        <p:spPr>
          <a:xfrm>
            <a:off x="82116" y="1892702"/>
            <a:ext cx="3627533" cy="1510201"/>
          </a:xfrm>
          <a:prstGeom prst="rect">
            <a:avLst/>
          </a:prstGeom>
        </p:spPr>
      </p:pic>
      <p:pic>
        <p:nvPicPr>
          <p:cNvPr id="6" name="Picture 5">
            <a:extLst>
              <a:ext uri="{FF2B5EF4-FFF2-40B4-BE49-F238E27FC236}">
                <a16:creationId xmlns:a16="http://schemas.microsoft.com/office/drawing/2014/main" id="{E7439C4C-EDC9-9412-4422-3102C21479C5}"/>
              </a:ext>
            </a:extLst>
          </p:cNvPr>
          <p:cNvPicPr>
            <a:picLocks noChangeAspect="1"/>
          </p:cNvPicPr>
          <p:nvPr/>
        </p:nvPicPr>
        <p:blipFill>
          <a:blip r:embed="rId3"/>
          <a:stretch>
            <a:fillRect/>
          </a:stretch>
        </p:blipFill>
        <p:spPr>
          <a:xfrm>
            <a:off x="82116" y="3481192"/>
            <a:ext cx="3627535" cy="1510202"/>
          </a:xfrm>
          <a:prstGeom prst="rect">
            <a:avLst/>
          </a:prstGeom>
        </p:spPr>
      </p:pic>
      <p:pic>
        <p:nvPicPr>
          <p:cNvPr id="8" name="Picture 7">
            <a:extLst>
              <a:ext uri="{FF2B5EF4-FFF2-40B4-BE49-F238E27FC236}">
                <a16:creationId xmlns:a16="http://schemas.microsoft.com/office/drawing/2014/main" id="{5A104784-E403-F738-6E6F-372A8F6DD8A6}"/>
              </a:ext>
            </a:extLst>
          </p:cNvPr>
          <p:cNvPicPr>
            <a:picLocks noChangeAspect="1"/>
          </p:cNvPicPr>
          <p:nvPr/>
        </p:nvPicPr>
        <p:blipFill>
          <a:blip r:embed="rId4"/>
          <a:stretch>
            <a:fillRect/>
          </a:stretch>
        </p:blipFill>
        <p:spPr>
          <a:xfrm>
            <a:off x="82118" y="304213"/>
            <a:ext cx="3627533" cy="1510201"/>
          </a:xfrm>
          <a:prstGeom prst="rect">
            <a:avLst/>
          </a:prstGeom>
        </p:spPr>
      </p:pic>
      <p:pic>
        <p:nvPicPr>
          <p:cNvPr id="10" name="Picture 9">
            <a:extLst>
              <a:ext uri="{FF2B5EF4-FFF2-40B4-BE49-F238E27FC236}">
                <a16:creationId xmlns:a16="http://schemas.microsoft.com/office/drawing/2014/main" id="{C4CBD038-3E92-0FC5-2165-E0F2800BCD07}"/>
              </a:ext>
            </a:extLst>
          </p:cNvPr>
          <p:cNvPicPr>
            <a:picLocks noChangeAspect="1"/>
          </p:cNvPicPr>
          <p:nvPr/>
        </p:nvPicPr>
        <p:blipFill>
          <a:blip r:embed="rId5"/>
          <a:stretch>
            <a:fillRect/>
          </a:stretch>
        </p:blipFill>
        <p:spPr>
          <a:xfrm>
            <a:off x="3869743" y="304213"/>
            <a:ext cx="5095663" cy="2460967"/>
          </a:xfrm>
          <a:prstGeom prst="rect">
            <a:avLst/>
          </a:prstGeom>
        </p:spPr>
      </p:pic>
      <p:graphicFrame>
        <p:nvGraphicFramePr>
          <p:cNvPr id="12" name="Diagram 11">
            <a:extLst>
              <a:ext uri="{FF2B5EF4-FFF2-40B4-BE49-F238E27FC236}">
                <a16:creationId xmlns:a16="http://schemas.microsoft.com/office/drawing/2014/main" id="{271E753A-F1D2-179E-5897-0CF2802D0C73}"/>
              </a:ext>
            </a:extLst>
          </p:cNvPr>
          <p:cNvGraphicFramePr/>
          <p:nvPr>
            <p:extLst>
              <p:ext uri="{D42A27DB-BD31-4B8C-83A1-F6EECF244321}">
                <p14:modId xmlns:p14="http://schemas.microsoft.com/office/powerpoint/2010/main" val="3498308680"/>
              </p:ext>
            </p:extLst>
          </p:nvPr>
        </p:nvGraphicFramePr>
        <p:xfrm>
          <a:off x="3709650" y="2556584"/>
          <a:ext cx="5352233" cy="258691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3" name="TextBox 12">
            <a:extLst>
              <a:ext uri="{FF2B5EF4-FFF2-40B4-BE49-F238E27FC236}">
                <a16:creationId xmlns:a16="http://schemas.microsoft.com/office/drawing/2014/main" id="{A6BD378F-A3D4-3100-CAC7-BF9A6C89A527}"/>
              </a:ext>
            </a:extLst>
          </p:cNvPr>
          <p:cNvSpPr txBox="1"/>
          <p:nvPr/>
        </p:nvSpPr>
        <p:spPr>
          <a:xfrm>
            <a:off x="82116" y="42603"/>
            <a:ext cx="5775759" cy="261610"/>
          </a:xfrm>
          <a:prstGeom prst="rect">
            <a:avLst/>
          </a:prstGeom>
          <a:noFill/>
        </p:spPr>
        <p:txBody>
          <a:bodyPr wrap="square" rtlCol="0">
            <a:spAutoFit/>
          </a:bodyPr>
          <a:lstStyle/>
          <a:p>
            <a:r>
              <a:rPr lang="vi-VN" sz="1100" dirty="0">
                <a:solidFill>
                  <a:schemeClr val="bg2"/>
                </a:solidFill>
                <a:latin typeface="Anaheim" panose="020B0604020202020204" charset="0"/>
              </a:rPr>
              <a:t>4.1: Toán và L</a:t>
            </a:r>
            <a:r>
              <a:rPr lang="en-US" sz="1100" dirty="0">
                <a:solidFill>
                  <a:schemeClr val="bg2"/>
                </a:solidFill>
                <a:latin typeface="Anaheim" panose="020B0604020202020204" charset="0"/>
              </a:rPr>
              <a:t>ý</a:t>
            </a:r>
            <a:r>
              <a:rPr lang="vi-VN" sz="1100" dirty="0">
                <a:solidFill>
                  <a:schemeClr val="bg2"/>
                </a:solidFill>
                <a:latin typeface="Anaheim" panose="020B0604020202020204" charset="0"/>
              </a:rPr>
              <a:t> nếu một môn có điểm càng cao thì môn còn lại cũng có xu hướng đạt điểm cao</a:t>
            </a:r>
            <a:endParaRPr lang="en-US" sz="1100" dirty="0">
              <a:solidFill>
                <a:schemeClr val="bg2"/>
              </a:solidFill>
              <a:latin typeface="Anaheim" panose="020B0604020202020204" charset="0"/>
            </a:endParaRPr>
          </a:p>
        </p:txBody>
      </p:sp>
    </p:spTree>
    <p:extLst>
      <p:ext uri="{BB962C8B-B14F-4D97-AF65-F5344CB8AC3E}">
        <p14:creationId xmlns:p14="http://schemas.microsoft.com/office/powerpoint/2010/main" val="1761569373"/>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1613D0-D968-C1A1-E188-DBAFBCAD09C6}"/>
              </a:ext>
            </a:extLst>
          </p:cNvPr>
          <p:cNvSpPr txBox="1"/>
          <p:nvPr/>
        </p:nvSpPr>
        <p:spPr>
          <a:xfrm>
            <a:off x="78580" y="84808"/>
            <a:ext cx="5779293" cy="261610"/>
          </a:xfrm>
          <a:prstGeom prst="rect">
            <a:avLst/>
          </a:prstGeom>
          <a:noFill/>
        </p:spPr>
        <p:txBody>
          <a:bodyPr wrap="square" rtlCol="0">
            <a:spAutoFit/>
          </a:bodyPr>
          <a:lstStyle/>
          <a:p>
            <a:r>
              <a:rPr lang="vi-VN" sz="1100" dirty="0">
                <a:solidFill>
                  <a:schemeClr val="bg2"/>
                </a:solidFill>
                <a:latin typeface="Anaheim" panose="020B0604020202020204" charset="0"/>
              </a:rPr>
              <a:t>4.2: Các tỉnh/thành phố phát triển học giỏi tiếng </a:t>
            </a:r>
            <a:r>
              <a:rPr lang="en-US" sz="1100" dirty="0">
                <a:solidFill>
                  <a:schemeClr val="bg2"/>
                </a:solidFill>
                <a:latin typeface="Anaheim" panose="020B0604020202020204" charset="0"/>
              </a:rPr>
              <a:t>A</a:t>
            </a:r>
            <a:r>
              <a:rPr lang="vi-VN" sz="1100" dirty="0">
                <a:solidFill>
                  <a:schemeClr val="bg2"/>
                </a:solidFill>
                <a:latin typeface="Anaheim" panose="020B0604020202020204" charset="0"/>
              </a:rPr>
              <a:t>nh hơn các tỉnh còn lại</a:t>
            </a:r>
            <a:endParaRPr lang="en-US" sz="1100" dirty="0">
              <a:solidFill>
                <a:schemeClr val="bg2"/>
              </a:solidFill>
              <a:latin typeface="Anaheim" panose="020B0604020202020204" charset="0"/>
            </a:endParaRPr>
          </a:p>
        </p:txBody>
      </p:sp>
      <p:pic>
        <p:nvPicPr>
          <p:cNvPr id="5" name="Picture 4">
            <a:extLst>
              <a:ext uri="{FF2B5EF4-FFF2-40B4-BE49-F238E27FC236}">
                <a16:creationId xmlns:a16="http://schemas.microsoft.com/office/drawing/2014/main" id="{B4644239-27B3-FC34-EE5B-0A045C242BD3}"/>
              </a:ext>
            </a:extLst>
          </p:cNvPr>
          <p:cNvPicPr>
            <a:picLocks noChangeAspect="1"/>
          </p:cNvPicPr>
          <p:nvPr/>
        </p:nvPicPr>
        <p:blipFill>
          <a:blip r:embed="rId2"/>
          <a:stretch>
            <a:fillRect/>
          </a:stretch>
        </p:blipFill>
        <p:spPr>
          <a:xfrm>
            <a:off x="3036094" y="2571750"/>
            <a:ext cx="6008362" cy="2278856"/>
          </a:xfrm>
          <a:prstGeom prst="rect">
            <a:avLst/>
          </a:prstGeom>
        </p:spPr>
      </p:pic>
      <p:pic>
        <p:nvPicPr>
          <p:cNvPr id="7" name="Picture 6">
            <a:extLst>
              <a:ext uri="{FF2B5EF4-FFF2-40B4-BE49-F238E27FC236}">
                <a16:creationId xmlns:a16="http://schemas.microsoft.com/office/drawing/2014/main" id="{C05B6DB9-C1C3-68A1-D3E8-586BED6F355C}"/>
              </a:ext>
            </a:extLst>
          </p:cNvPr>
          <p:cNvPicPr>
            <a:picLocks noChangeAspect="1"/>
          </p:cNvPicPr>
          <p:nvPr/>
        </p:nvPicPr>
        <p:blipFill>
          <a:blip r:embed="rId3"/>
          <a:stretch>
            <a:fillRect/>
          </a:stretch>
        </p:blipFill>
        <p:spPr>
          <a:xfrm>
            <a:off x="78580" y="416587"/>
            <a:ext cx="5586414" cy="2014824"/>
          </a:xfrm>
          <a:prstGeom prst="rect">
            <a:avLst/>
          </a:prstGeom>
        </p:spPr>
      </p:pic>
      <p:graphicFrame>
        <p:nvGraphicFramePr>
          <p:cNvPr id="9" name="Diagram 8">
            <a:extLst>
              <a:ext uri="{FF2B5EF4-FFF2-40B4-BE49-F238E27FC236}">
                <a16:creationId xmlns:a16="http://schemas.microsoft.com/office/drawing/2014/main" id="{795E98EF-ECFF-1859-163A-3581BD3FB13B}"/>
              </a:ext>
            </a:extLst>
          </p:cNvPr>
          <p:cNvGraphicFramePr/>
          <p:nvPr>
            <p:extLst>
              <p:ext uri="{D42A27DB-BD31-4B8C-83A1-F6EECF244321}">
                <p14:modId xmlns:p14="http://schemas.microsoft.com/office/powerpoint/2010/main" val="3236437702"/>
              </p:ext>
            </p:extLst>
          </p:nvPr>
        </p:nvGraphicFramePr>
        <p:xfrm>
          <a:off x="5757863" y="451672"/>
          <a:ext cx="3286593" cy="20148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0" name="Diagram 9">
            <a:extLst>
              <a:ext uri="{FF2B5EF4-FFF2-40B4-BE49-F238E27FC236}">
                <a16:creationId xmlns:a16="http://schemas.microsoft.com/office/drawing/2014/main" id="{9C9C67FA-B0D3-F48B-D9C4-DF79CBBFBD41}"/>
              </a:ext>
            </a:extLst>
          </p:cNvPr>
          <p:cNvGraphicFramePr/>
          <p:nvPr>
            <p:extLst>
              <p:ext uri="{D42A27DB-BD31-4B8C-83A1-F6EECF244321}">
                <p14:modId xmlns:p14="http://schemas.microsoft.com/office/powerpoint/2010/main" val="2315498476"/>
              </p:ext>
            </p:extLst>
          </p:nvPr>
        </p:nvGraphicFramePr>
        <p:xfrm>
          <a:off x="99545" y="2836070"/>
          <a:ext cx="2868682" cy="1890844"/>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2518126627"/>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4B043C-A451-7A40-CD02-D9C9492053AB}"/>
              </a:ext>
            </a:extLst>
          </p:cNvPr>
          <p:cNvSpPr txBox="1"/>
          <p:nvPr/>
        </p:nvSpPr>
        <p:spPr>
          <a:xfrm>
            <a:off x="78580" y="84808"/>
            <a:ext cx="5779293" cy="261610"/>
          </a:xfrm>
          <a:prstGeom prst="rect">
            <a:avLst/>
          </a:prstGeom>
          <a:noFill/>
        </p:spPr>
        <p:txBody>
          <a:bodyPr wrap="square" rtlCol="0">
            <a:spAutoFit/>
          </a:bodyPr>
          <a:lstStyle/>
          <a:p>
            <a:r>
              <a:rPr lang="vi-VN" sz="1100" dirty="0">
                <a:solidFill>
                  <a:schemeClr val="bg2"/>
                </a:solidFill>
                <a:latin typeface="Anaheim" panose="020B0604020202020204" charset="0"/>
              </a:rPr>
              <a:t>4.3: Miền Bắc có điểm khối A00 cao hơn miền Nam</a:t>
            </a:r>
            <a:endParaRPr lang="en-US" sz="1100" dirty="0">
              <a:solidFill>
                <a:schemeClr val="bg2"/>
              </a:solidFill>
              <a:latin typeface="Anaheim" panose="020B0604020202020204" charset="0"/>
            </a:endParaRPr>
          </a:p>
        </p:txBody>
      </p:sp>
      <p:pic>
        <p:nvPicPr>
          <p:cNvPr id="4" name="Picture 3">
            <a:extLst>
              <a:ext uri="{FF2B5EF4-FFF2-40B4-BE49-F238E27FC236}">
                <a16:creationId xmlns:a16="http://schemas.microsoft.com/office/drawing/2014/main" id="{C2E2EEDF-C207-0071-AA1D-EB4E244AABD3}"/>
              </a:ext>
            </a:extLst>
          </p:cNvPr>
          <p:cNvPicPr>
            <a:picLocks noChangeAspect="1"/>
          </p:cNvPicPr>
          <p:nvPr/>
        </p:nvPicPr>
        <p:blipFill>
          <a:blip r:embed="rId2"/>
          <a:stretch>
            <a:fillRect/>
          </a:stretch>
        </p:blipFill>
        <p:spPr>
          <a:xfrm>
            <a:off x="3021806" y="433574"/>
            <a:ext cx="6068613" cy="2138176"/>
          </a:xfrm>
          <a:prstGeom prst="rect">
            <a:avLst/>
          </a:prstGeom>
        </p:spPr>
      </p:pic>
      <p:pic>
        <p:nvPicPr>
          <p:cNvPr id="6" name="Picture 5">
            <a:extLst>
              <a:ext uri="{FF2B5EF4-FFF2-40B4-BE49-F238E27FC236}">
                <a16:creationId xmlns:a16="http://schemas.microsoft.com/office/drawing/2014/main" id="{EF9C6A80-CF55-9715-DDF3-E29B03A8A303}"/>
              </a:ext>
            </a:extLst>
          </p:cNvPr>
          <p:cNvPicPr>
            <a:picLocks noChangeAspect="1"/>
          </p:cNvPicPr>
          <p:nvPr/>
        </p:nvPicPr>
        <p:blipFill>
          <a:blip r:embed="rId3"/>
          <a:stretch>
            <a:fillRect/>
          </a:stretch>
        </p:blipFill>
        <p:spPr>
          <a:xfrm>
            <a:off x="78579" y="2658906"/>
            <a:ext cx="6068613" cy="2311122"/>
          </a:xfrm>
          <a:prstGeom prst="rect">
            <a:avLst/>
          </a:prstGeom>
        </p:spPr>
      </p:pic>
      <p:graphicFrame>
        <p:nvGraphicFramePr>
          <p:cNvPr id="14" name="Diagram 13">
            <a:extLst>
              <a:ext uri="{FF2B5EF4-FFF2-40B4-BE49-F238E27FC236}">
                <a16:creationId xmlns:a16="http://schemas.microsoft.com/office/drawing/2014/main" id="{DC62838A-39A6-DF98-F8B2-CF439BF86EC4}"/>
              </a:ext>
            </a:extLst>
          </p:cNvPr>
          <p:cNvGraphicFramePr/>
          <p:nvPr>
            <p:extLst>
              <p:ext uri="{D42A27DB-BD31-4B8C-83A1-F6EECF244321}">
                <p14:modId xmlns:p14="http://schemas.microsoft.com/office/powerpoint/2010/main" val="2541173021"/>
              </p:ext>
            </p:extLst>
          </p:nvPr>
        </p:nvGraphicFramePr>
        <p:xfrm>
          <a:off x="-171450" y="346419"/>
          <a:ext cx="3421855" cy="222533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8" name="Diagram 17">
            <a:extLst>
              <a:ext uri="{FF2B5EF4-FFF2-40B4-BE49-F238E27FC236}">
                <a16:creationId xmlns:a16="http://schemas.microsoft.com/office/drawing/2014/main" id="{1BCE4386-D524-1E9B-427E-C802A6B2E988}"/>
              </a:ext>
            </a:extLst>
          </p:cNvPr>
          <p:cNvGraphicFramePr/>
          <p:nvPr>
            <p:extLst>
              <p:ext uri="{D42A27DB-BD31-4B8C-83A1-F6EECF244321}">
                <p14:modId xmlns:p14="http://schemas.microsoft.com/office/powerpoint/2010/main" val="552060234"/>
              </p:ext>
            </p:extLst>
          </p:nvPr>
        </p:nvGraphicFramePr>
        <p:xfrm>
          <a:off x="6221737" y="2942994"/>
          <a:ext cx="2868682" cy="202703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4138358535"/>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BD3AE8E-453F-94DB-1F4F-04C8B8FECFEC}"/>
              </a:ext>
            </a:extLst>
          </p:cNvPr>
          <p:cNvSpPr txBox="1"/>
          <p:nvPr/>
        </p:nvSpPr>
        <p:spPr>
          <a:xfrm>
            <a:off x="78580" y="84808"/>
            <a:ext cx="6381214" cy="261610"/>
          </a:xfrm>
          <a:prstGeom prst="rect">
            <a:avLst/>
          </a:prstGeom>
          <a:noFill/>
        </p:spPr>
        <p:txBody>
          <a:bodyPr wrap="square" rtlCol="0">
            <a:spAutoFit/>
          </a:bodyPr>
          <a:lstStyle/>
          <a:p>
            <a:r>
              <a:rPr lang="vi-VN" sz="1100" dirty="0">
                <a:solidFill>
                  <a:schemeClr val="bg2"/>
                </a:solidFill>
                <a:latin typeface="Anaheim" panose="020B0604020202020204" charset="0"/>
              </a:rPr>
              <a:t>4.</a:t>
            </a:r>
            <a:r>
              <a:rPr lang="en-US" sz="1100" dirty="0">
                <a:solidFill>
                  <a:schemeClr val="bg2"/>
                </a:solidFill>
                <a:latin typeface="Anaheim" panose="020B0604020202020204" charset="0"/>
              </a:rPr>
              <a:t>4</a:t>
            </a:r>
            <a:r>
              <a:rPr lang="vi-VN" sz="1100" dirty="0">
                <a:solidFill>
                  <a:schemeClr val="bg2"/>
                </a:solidFill>
                <a:latin typeface="Anaheim" panose="020B0604020202020204" charset="0"/>
              </a:rPr>
              <a:t>: Điểm khối A00 tốt là do điểm Toán ảnh hưởng nhiều hơn là điểm L</a:t>
            </a:r>
            <a:r>
              <a:rPr lang="en-US" sz="1100" dirty="0">
                <a:solidFill>
                  <a:schemeClr val="bg2"/>
                </a:solidFill>
                <a:latin typeface="Anaheim" panose="020B0604020202020204" charset="0"/>
              </a:rPr>
              <a:t>ý</a:t>
            </a:r>
            <a:r>
              <a:rPr lang="vi-VN" sz="1100" dirty="0">
                <a:solidFill>
                  <a:schemeClr val="bg2"/>
                </a:solidFill>
                <a:latin typeface="Anaheim" panose="020B0604020202020204" charset="0"/>
              </a:rPr>
              <a:t> (Sử dụng mô hình hồi quy đa biến)</a:t>
            </a:r>
            <a:endParaRPr lang="en-US" sz="1100" dirty="0">
              <a:solidFill>
                <a:schemeClr val="bg2"/>
              </a:solidFill>
              <a:latin typeface="Anaheim" panose="020B0604020202020204" charset="0"/>
            </a:endParaRPr>
          </a:p>
        </p:txBody>
      </p:sp>
      <p:grpSp>
        <p:nvGrpSpPr>
          <p:cNvPr id="3" name="Group 2">
            <a:extLst>
              <a:ext uri="{FF2B5EF4-FFF2-40B4-BE49-F238E27FC236}">
                <a16:creationId xmlns:a16="http://schemas.microsoft.com/office/drawing/2014/main" id="{186A7517-5CE9-94F3-A93E-3773093538E7}"/>
              </a:ext>
            </a:extLst>
          </p:cNvPr>
          <p:cNvGrpSpPr/>
          <p:nvPr/>
        </p:nvGrpSpPr>
        <p:grpSpPr>
          <a:xfrm>
            <a:off x="1212518" y="704185"/>
            <a:ext cx="6718964" cy="2184487"/>
            <a:chOff x="951901" y="704185"/>
            <a:chExt cx="6718964" cy="2184487"/>
          </a:xfrm>
        </p:grpSpPr>
        <p:pic>
          <p:nvPicPr>
            <p:cNvPr id="2" name="Picture 1">
              <a:extLst>
                <a:ext uri="{FF2B5EF4-FFF2-40B4-BE49-F238E27FC236}">
                  <a16:creationId xmlns:a16="http://schemas.microsoft.com/office/drawing/2014/main" id="{E5512EAA-3F8A-107F-CC75-2990CC2D3C78}"/>
                </a:ext>
              </a:extLst>
            </p:cNvPr>
            <p:cNvPicPr>
              <a:picLocks noChangeAspect="1"/>
            </p:cNvPicPr>
            <p:nvPr/>
          </p:nvPicPr>
          <p:blipFill>
            <a:blip r:embed="rId2"/>
            <a:stretch>
              <a:fillRect/>
            </a:stretch>
          </p:blipFill>
          <p:spPr>
            <a:xfrm>
              <a:off x="2274877" y="1116585"/>
              <a:ext cx="5395988" cy="1772087"/>
            </a:xfrm>
            <a:prstGeom prst="rect">
              <a:avLst/>
            </a:prstGeom>
          </p:spPr>
        </p:pic>
        <p:pic>
          <p:nvPicPr>
            <p:cNvPr id="11" name="Picture 10">
              <a:extLst>
                <a:ext uri="{FF2B5EF4-FFF2-40B4-BE49-F238E27FC236}">
                  <a16:creationId xmlns:a16="http://schemas.microsoft.com/office/drawing/2014/main" id="{E1BF4058-7B9B-A3F5-2E06-437FBDD9ACD7}"/>
                </a:ext>
              </a:extLst>
            </p:cNvPr>
            <p:cNvPicPr>
              <a:picLocks noChangeAspect="1"/>
            </p:cNvPicPr>
            <p:nvPr/>
          </p:nvPicPr>
          <p:blipFill>
            <a:blip r:embed="rId3"/>
            <a:stretch>
              <a:fillRect/>
            </a:stretch>
          </p:blipFill>
          <p:spPr>
            <a:xfrm>
              <a:off x="951901" y="704185"/>
              <a:ext cx="4095869" cy="1662559"/>
            </a:xfrm>
            <a:prstGeom prst="rect">
              <a:avLst/>
            </a:prstGeom>
          </p:spPr>
        </p:pic>
      </p:grpSp>
      <p:sp>
        <p:nvSpPr>
          <p:cNvPr id="13" name="TextBox 12">
            <a:extLst>
              <a:ext uri="{FF2B5EF4-FFF2-40B4-BE49-F238E27FC236}">
                <a16:creationId xmlns:a16="http://schemas.microsoft.com/office/drawing/2014/main" id="{DF84AB29-F137-F07F-8C0F-42951D9BB60F}"/>
              </a:ext>
            </a:extLst>
          </p:cNvPr>
          <p:cNvSpPr txBox="1"/>
          <p:nvPr/>
        </p:nvSpPr>
        <p:spPr>
          <a:xfrm>
            <a:off x="154858" y="255997"/>
            <a:ext cx="4866968" cy="276999"/>
          </a:xfrm>
          <a:prstGeom prst="rect">
            <a:avLst/>
          </a:prstGeom>
          <a:noFill/>
        </p:spPr>
        <p:txBody>
          <a:bodyPr wrap="square" rtlCol="0">
            <a:spAutoFit/>
          </a:bodyPr>
          <a:lstStyle/>
          <a:p>
            <a:r>
              <a:rPr lang="en-US" sz="1200" dirty="0">
                <a:solidFill>
                  <a:schemeClr val="bg2"/>
                </a:solidFill>
                <a:latin typeface="Anaheim" panose="020B0604020202020204" charset="0"/>
              </a:rPr>
              <a:t>4.4.1: </a:t>
            </a:r>
            <a:r>
              <a:rPr lang="en-US" sz="1200" dirty="0" err="1">
                <a:solidFill>
                  <a:schemeClr val="bg2"/>
                </a:solidFill>
                <a:latin typeface="Anaheim" panose="020B0604020202020204" charset="0"/>
              </a:rPr>
              <a:t>Giới</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thiệu</a:t>
            </a:r>
            <a:r>
              <a:rPr lang="en-US" sz="1200" dirty="0">
                <a:solidFill>
                  <a:schemeClr val="bg2"/>
                </a:solidFill>
                <a:latin typeface="Anaheim" panose="020B0604020202020204" charset="0"/>
              </a:rPr>
              <a:t> qua </a:t>
            </a:r>
            <a:r>
              <a:rPr lang="en-US" sz="1200" dirty="0" err="1">
                <a:solidFill>
                  <a:schemeClr val="bg2"/>
                </a:solidFill>
                <a:latin typeface="Anaheim" panose="020B0604020202020204" charset="0"/>
              </a:rPr>
              <a:t>về</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mô</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hình</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hồi</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quy</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đa</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biến</a:t>
            </a:r>
            <a:r>
              <a:rPr lang="en-US" sz="1200" dirty="0">
                <a:solidFill>
                  <a:schemeClr val="bg2"/>
                </a:solidFill>
                <a:latin typeface="Anaheim" panose="020B0604020202020204" charset="0"/>
              </a:rPr>
              <a:t> đã </a:t>
            </a:r>
            <a:r>
              <a:rPr lang="en-US" sz="1200" dirty="0" err="1">
                <a:solidFill>
                  <a:schemeClr val="bg2"/>
                </a:solidFill>
                <a:latin typeface="Anaheim" panose="020B0604020202020204" charset="0"/>
              </a:rPr>
              <a:t>sử</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dụng</a:t>
            </a:r>
            <a:endParaRPr lang="en-US" sz="1200" dirty="0">
              <a:solidFill>
                <a:schemeClr val="bg2"/>
              </a:solidFill>
              <a:latin typeface="Anaheim" panose="020B0604020202020204" charset="0"/>
            </a:endParaRPr>
          </a:p>
        </p:txBody>
      </p:sp>
      <p:sp>
        <p:nvSpPr>
          <p:cNvPr id="14" name="TextBox 13">
            <a:extLst>
              <a:ext uri="{FF2B5EF4-FFF2-40B4-BE49-F238E27FC236}">
                <a16:creationId xmlns:a16="http://schemas.microsoft.com/office/drawing/2014/main" id="{EDD688B7-8D2E-291F-872F-DECACAD2BEB0}"/>
              </a:ext>
            </a:extLst>
          </p:cNvPr>
          <p:cNvSpPr txBox="1"/>
          <p:nvPr/>
        </p:nvSpPr>
        <p:spPr>
          <a:xfrm>
            <a:off x="409267" y="3136911"/>
            <a:ext cx="8325465" cy="1954381"/>
          </a:xfrm>
          <a:prstGeom prst="rect">
            <a:avLst/>
          </a:prstGeom>
          <a:noFill/>
        </p:spPr>
        <p:txBody>
          <a:bodyPr wrap="square" rtlCol="0">
            <a:spAutoFit/>
          </a:bodyPr>
          <a:lstStyle/>
          <a:p>
            <a:pPr>
              <a:buFont typeface="Arial" panose="020B0604020202020204" pitchFamily="34" charset="0"/>
              <a:buChar char="•"/>
            </a:pPr>
            <a:r>
              <a:rPr lang="en-US" sz="1100" dirty="0">
                <a:solidFill>
                  <a:schemeClr val="bg2"/>
                </a:solidFill>
                <a:latin typeface="Anaheim" panose="020B0604020202020204" charset="0"/>
              </a:rPr>
              <a:t> </a:t>
            </a:r>
            <a:r>
              <a:rPr lang="vi-VN" sz="1100" dirty="0">
                <a:solidFill>
                  <a:schemeClr val="bg2"/>
                </a:solidFill>
                <a:latin typeface="Anaheim" panose="020B0604020202020204" charset="0"/>
              </a:rPr>
              <a:t>Mô hình hồi quy đa biến là một phương pháp thống kê được sử dụng để xác định mối quan hệ giữa một biến phụ thuộc và nhiều biến độc lập. Trong trường hợp này, biến phụ thuộc là điểm tổng của khối A00, còn các biến độc lập là điểm Toán, điểm L</a:t>
            </a:r>
            <a:r>
              <a:rPr lang="en-US" sz="1100" dirty="0">
                <a:solidFill>
                  <a:schemeClr val="bg2"/>
                </a:solidFill>
                <a:latin typeface="Anaheim" panose="020B0604020202020204" charset="0"/>
              </a:rPr>
              <a:t>ý</a:t>
            </a:r>
            <a:r>
              <a:rPr lang="vi-VN" sz="1100" dirty="0">
                <a:solidFill>
                  <a:schemeClr val="bg2"/>
                </a:solidFill>
                <a:latin typeface="Anaheim" panose="020B0604020202020204" charset="0"/>
              </a:rPr>
              <a:t>.</a:t>
            </a:r>
          </a:p>
          <a:p>
            <a:pPr>
              <a:buFont typeface="Arial" panose="020B0604020202020204" pitchFamily="34" charset="0"/>
              <a:buChar char="•"/>
            </a:pPr>
            <a:r>
              <a:rPr lang="en-US" sz="1100" dirty="0">
                <a:solidFill>
                  <a:schemeClr val="bg2"/>
                </a:solidFill>
                <a:latin typeface="Anaheim" panose="020B0604020202020204" charset="0"/>
              </a:rPr>
              <a:t> </a:t>
            </a:r>
            <a:r>
              <a:rPr lang="vi-VN" sz="1100" dirty="0">
                <a:solidFill>
                  <a:schemeClr val="bg2"/>
                </a:solidFill>
                <a:latin typeface="Anaheim" panose="020B0604020202020204" charset="0"/>
              </a:rPr>
              <a:t>Hệ số hồi quy của từng biến độc lập sẽ cho thấy mức độ tác động của biến đó đến biến phụ thuộc. Nếu hệ số hồi quy của điểm Toán lớn hơn hệ số của điểm L</a:t>
            </a:r>
            <a:r>
              <a:rPr lang="en-US" sz="1100" dirty="0">
                <a:solidFill>
                  <a:schemeClr val="bg2"/>
                </a:solidFill>
                <a:latin typeface="Anaheim" panose="020B0604020202020204" charset="0"/>
              </a:rPr>
              <a:t>ý</a:t>
            </a:r>
            <a:r>
              <a:rPr lang="vi-VN" sz="1100" dirty="0">
                <a:solidFill>
                  <a:schemeClr val="bg2"/>
                </a:solidFill>
                <a:latin typeface="Anaheim" panose="020B0604020202020204" charset="0"/>
              </a:rPr>
              <a:t>, điều này chứng tỏ rằng điểm Toán có tác động lớn hơn đến điểm tổng của khối A00, từ đó chứng minh giả thuyết đặt ra.</a:t>
            </a:r>
          </a:p>
          <a:p>
            <a:pPr>
              <a:buFont typeface="Arial" panose="020B0604020202020204" pitchFamily="34" charset="0"/>
              <a:buChar char="•"/>
            </a:pPr>
            <a:r>
              <a:rPr lang="en-US" sz="1100" dirty="0">
                <a:solidFill>
                  <a:schemeClr val="bg2"/>
                </a:solidFill>
                <a:latin typeface="Anaheim" panose="020B0604020202020204" charset="0"/>
              </a:rPr>
              <a:t> </a:t>
            </a:r>
            <a:r>
              <a:rPr lang="vi-VN" sz="1100" dirty="0">
                <a:solidFill>
                  <a:schemeClr val="bg2"/>
                </a:solidFill>
                <a:latin typeface="Anaheim" panose="020B0604020202020204" charset="0"/>
              </a:rPr>
              <a:t>Hai biểu đồ mối quan hệ giữa điểm Toán, L</a:t>
            </a:r>
            <a:r>
              <a:rPr lang="en-US" sz="1100" dirty="0">
                <a:solidFill>
                  <a:schemeClr val="bg2"/>
                </a:solidFill>
                <a:latin typeface="Anaheim" panose="020B0604020202020204" charset="0"/>
              </a:rPr>
              <a:t>ý</a:t>
            </a:r>
            <a:r>
              <a:rPr lang="vi-VN" sz="1100" dirty="0">
                <a:solidFill>
                  <a:schemeClr val="bg2"/>
                </a:solidFill>
                <a:latin typeface="Anaheim" panose="020B0604020202020204" charset="0"/>
              </a:rPr>
              <a:t> và điểm A00 thể hiện mức độ phân tán của điểm Toán và điểm L</a:t>
            </a:r>
            <a:r>
              <a:rPr lang="en-US" sz="1100" dirty="0">
                <a:solidFill>
                  <a:schemeClr val="bg2"/>
                </a:solidFill>
                <a:latin typeface="Anaheim" panose="020B0604020202020204" charset="0"/>
              </a:rPr>
              <a:t>ý</a:t>
            </a:r>
            <a:r>
              <a:rPr lang="vi-VN" sz="1100" dirty="0">
                <a:solidFill>
                  <a:schemeClr val="bg2"/>
                </a:solidFill>
                <a:latin typeface="Anaheim" panose="020B0604020202020204" charset="0"/>
              </a:rPr>
              <a:t> xung quanh đường hồi quy màu đỏ</a:t>
            </a:r>
          </a:p>
          <a:p>
            <a:pPr marL="457200" lvl="1"/>
            <a:r>
              <a:rPr lang="vi-VN" sz="1100" dirty="0">
                <a:solidFill>
                  <a:schemeClr val="bg2"/>
                </a:solidFill>
                <a:latin typeface="Anaheim" panose="020B0604020202020204" charset="0"/>
              </a:rPr>
              <a:t>Nếu độ phân tán thấp tức là các điểm tập trung gần lại đường hồi quy thì chứng tỏ mối quan hệ giữa môn đó và khối A00 mạnh hơn.</a:t>
            </a:r>
          </a:p>
          <a:p>
            <a:pPr marL="457200" lvl="1"/>
            <a:r>
              <a:rPr lang="en-US" sz="1100" dirty="0">
                <a:solidFill>
                  <a:schemeClr val="bg2"/>
                </a:solidFill>
                <a:latin typeface="Anaheim" panose="020B0604020202020204" charset="0"/>
              </a:rPr>
              <a:t>N</a:t>
            </a:r>
            <a:r>
              <a:rPr lang="vi-VN" sz="1100" dirty="0">
                <a:solidFill>
                  <a:schemeClr val="bg2"/>
                </a:solidFill>
                <a:latin typeface="Anaheim" panose="020B0604020202020204" charset="0"/>
              </a:rPr>
              <a:t>gược lại, nếu các điểm dữ liệu phân tán nhiều, điều này chứng tỏ mối quan hệ yếu hơn.</a:t>
            </a:r>
          </a:p>
          <a:p>
            <a:r>
              <a:rPr lang="vi-VN" sz="1100" dirty="0">
                <a:solidFill>
                  <a:schemeClr val="bg2"/>
                </a:solidFill>
                <a:latin typeface="Anaheim" panose="020B0604020202020204" charset="0"/>
              </a:rPr>
              <a:t>→ Mức độ phân tán này là một thước đo trực quan để đánh giá mức độ tương quan giữa từng môn học và điểm tổng khối A00, từ đó xác định mức độ ảnh hưởng của từng môn đến kết quả tổng.</a:t>
            </a:r>
          </a:p>
          <a:p>
            <a:endParaRPr lang="en-US" sz="1100" dirty="0">
              <a:solidFill>
                <a:schemeClr val="bg2"/>
              </a:solidFill>
              <a:latin typeface="Anaheim" panose="020B0604020202020204" charset="0"/>
            </a:endParaRPr>
          </a:p>
        </p:txBody>
      </p:sp>
    </p:spTree>
    <p:extLst>
      <p:ext uri="{BB962C8B-B14F-4D97-AF65-F5344CB8AC3E}">
        <p14:creationId xmlns:p14="http://schemas.microsoft.com/office/powerpoint/2010/main" val="3189140272"/>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47FA47-84B3-E90D-8B03-32A7A3453366}"/>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97B08871-D924-185C-2540-58E9C06018EE}"/>
              </a:ext>
            </a:extLst>
          </p:cNvPr>
          <p:cNvSpPr txBox="1"/>
          <p:nvPr/>
        </p:nvSpPr>
        <p:spPr>
          <a:xfrm>
            <a:off x="78580" y="84808"/>
            <a:ext cx="6381214" cy="261610"/>
          </a:xfrm>
          <a:prstGeom prst="rect">
            <a:avLst/>
          </a:prstGeom>
          <a:noFill/>
        </p:spPr>
        <p:txBody>
          <a:bodyPr wrap="square" rtlCol="0">
            <a:spAutoFit/>
          </a:bodyPr>
          <a:lstStyle/>
          <a:p>
            <a:r>
              <a:rPr lang="vi-VN" sz="1100" dirty="0">
                <a:solidFill>
                  <a:schemeClr val="bg2"/>
                </a:solidFill>
                <a:latin typeface="Anaheim" panose="020B0604020202020204" charset="0"/>
              </a:rPr>
              <a:t>4.</a:t>
            </a:r>
            <a:r>
              <a:rPr lang="en-US" sz="1100" dirty="0">
                <a:solidFill>
                  <a:schemeClr val="bg2"/>
                </a:solidFill>
                <a:latin typeface="Anaheim" panose="020B0604020202020204" charset="0"/>
              </a:rPr>
              <a:t>4</a:t>
            </a:r>
            <a:r>
              <a:rPr lang="vi-VN" sz="1100" dirty="0">
                <a:solidFill>
                  <a:schemeClr val="bg2"/>
                </a:solidFill>
                <a:latin typeface="Anaheim" panose="020B0604020202020204" charset="0"/>
              </a:rPr>
              <a:t>: Điểm khối A00 tốt là do điểm Toán ảnh hưởng nhiều hơn là điểm L</a:t>
            </a:r>
            <a:r>
              <a:rPr lang="en-US" sz="1100" dirty="0">
                <a:solidFill>
                  <a:schemeClr val="bg2"/>
                </a:solidFill>
                <a:latin typeface="Anaheim" panose="020B0604020202020204" charset="0"/>
              </a:rPr>
              <a:t>ý</a:t>
            </a:r>
            <a:r>
              <a:rPr lang="vi-VN" sz="1100" dirty="0">
                <a:solidFill>
                  <a:schemeClr val="bg2"/>
                </a:solidFill>
                <a:latin typeface="Anaheim" panose="020B0604020202020204" charset="0"/>
              </a:rPr>
              <a:t> (Sử dụng mô hình hồi quy đa biến)</a:t>
            </a:r>
            <a:endParaRPr lang="en-US" sz="1100" dirty="0">
              <a:solidFill>
                <a:schemeClr val="bg2"/>
              </a:solidFill>
              <a:latin typeface="Anaheim" panose="020B0604020202020204" charset="0"/>
            </a:endParaRPr>
          </a:p>
        </p:txBody>
      </p:sp>
      <p:sp>
        <p:nvSpPr>
          <p:cNvPr id="13" name="TextBox 12">
            <a:extLst>
              <a:ext uri="{FF2B5EF4-FFF2-40B4-BE49-F238E27FC236}">
                <a16:creationId xmlns:a16="http://schemas.microsoft.com/office/drawing/2014/main" id="{146A29E8-E00E-34A5-AD22-4B21EEDB1773}"/>
              </a:ext>
            </a:extLst>
          </p:cNvPr>
          <p:cNvSpPr txBox="1"/>
          <p:nvPr/>
        </p:nvSpPr>
        <p:spPr>
          <a:xfrm>
            <a:off x="154858" y="255997"/>
            <a:ext cx="4866968" cy="276999"/>
          </a:xfrm>
          <a:prstGeom prst="rect">
            <a:avLst/>
          </a:prstGeom>
          <a:noFill/>
        </p:spPr>
        <p:txBody>
          <a:bodyPr wrap="square" rtlCol="0">
            <a:spAutoFit/>
          </a:bodyPr>
          <a:lstStyle/>
          <a:p>
            <a:r>
              <a:rPr lang="en-US" sz="1200" dirty="0">
                <a:solidFill>
                  <a:schemeClr val="bg2"/>
                </a:solidFill>
                <a:latin typeface="Anaheim" panose="020B0604020202020204" charset="0"/>
              </a:rPr>
              <a:t>4.4.2: </a:t>
            </a:r>
            <a:r>
              <a:rPr lang="en-US" sz="1200" dirty="0" err="1">
                <a:solidFill>
                  <a:schemeClr val="bg2"/>
                </a:solidFill>
                <a:latin typeface="Anaheim" panose="020B0604020202020204" charset="0"/>
              </a:rPr>
              <a:t>Phân</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tích</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biểu</a:t>
            </a:r>
            <a:r>
              <a:rPr lang="en-US" sz="1200" dirty="0">
                <a:solidFill>
                  <a:schemeClr val="bg2"/>
                </a:solidFill>
                <a:latin typeface="Anaheim" panose="020B0604020202020204" charset="0"/>
              </a:rPr>
              <a:t> </a:t>
            </a:r>
            <a:r>
              <a:rPr lang="en-US" sz="1200" dirty="0" err="1">
                <a:solidFill>
                  <a:schemeClr val="bg2"/>
                </a:solidFill>
                <a:latin typeface="Anaheim" panose="020B0604020202020204" charset="0"/>
              </a:rPr>
              <a:t>đồ</a:t>
            </a:r>
            <a:endParaRPr lang="en-US" sz="1200" dirty="0">
              <a:solidFill>
                <a:schemeClr val="bg2"/>
              </a:solidFill>
              <a:latin typeface="Anaheim" panose="020B0604020202020204" charset="0"/>
            </a:endParaRPr>
          </a:p>
        </p:txBody>
      </p:sp>
      <p:pic>
        <p:nvPicPr>
          <p:cNvPr id="5" name="Picture 4">
            <a:extLst>
              <a:ext uri="{FF2B5EF4-FFF2-40B4-BE49-F238E27FC236}">
                <a16:creationId xmlns:a16="http://schemas.microsoft.com/office/drawing/2014/main" id="{299AA418-966E-0FEE-19B6-0ADB8ACED5D5}"/>
              </a:ext>
            </a:extLst>
          </p:cNvPr>
          <p:cNvPicPr>
            <a:picLocks noChangeAspect="1"/>
          </p:cNvPicPr>
          <p:nvPr/>
        </p:nvPicPr>
        <p:blipFill>
          <a:blip r:embed="rId2"/>
          <a:stretch>
            <a:fillRect/>
          </a:stretch>
        </p:blipFill>
        <p:spPr>
          <a:xfrm>
            <a:off x="1732935" y="590562"/>
            <a:ext cx="5678129" cy="2304817"/>
          </a:xfrm>
          <a:prstGeom prst="rect">
            <a:avLst/>
          </a:prstGeom>
        </p:spPr>
      </p:pic>
      <p:graphicFrame>
        <p:nvGraphicFramePr>
          <p:cNvPr id="10" name="Diagram 9">
            <a:extLst>
              <a:ext uri="{FF2B5EF4-FFF2-40B4-BE49-F238E27FC236}">
                <a16:creationId xmlns:a16="http://schemas.microsoft.com/office/drawing/2014/main" id="{243D047E-E13F-D872-68F5-235946DE8323}"/>
              </a:ext>
            </a:extLst>
          </p:cNvPr>
          <p:cNvGraphicFramePr/>
          <p:nvPr>
            <p:extLst>
              <p:ext uri="{D42A27DB-BD31-4B8C-83A1-F6EECF244321}">
                <p14:modId xmlns:p14="http://schemas.microsoft.com/office/powerpoint/2010/main" val="4028328285"/>
              </p:ext>
            </p:extLst>
          </p:nvPr>
        </p:nvGraphicFramePr>
        <p:xfrm>
          <a:off x="1514167" y="2952945"/>
          <a:ext cx="6115664" cy="18974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5" name="Picture 14">
            <a:extLst>
              <a:ext uri="{FF2B5EF4-FFF2-40B4-BE49-F238E27FC236}">
                <a16:creationId xmlns:a16="http://schemas.microsoft.com/office/drawing/2014/main" id="{E59E3DB1-3061-349D-1006-AA2AACD2EE55}"/>
              </a:ext>
            </a:extLst>
          </p:cNvPr>
          <p:cNvPicPr>
            <a:picLocks noChangeAspect="1"/>
          </p:cNvPicPr>
          <p:nvPr/>
        </p:nvPicPr>
        <p:blipFill>
          <a:blip r:embed="rId8"/>
          <a:stretch>
            <a:fillRect/>
          </a:stretch>
        </p:blipFill>
        <p:spPr>
          <a:xfrm>
            <a:off x="975282" y="532996"/>
            <a:ext cx="7193433" cy="2362383"/>
          </a:xfrm>
          <a:prstGeom prst="rect">
            <a:avLst/>
          </a:prstGeom>
        </p:spPr>
      </p:pic>
      <p:graphicFrame>
        <p:nvGraphicFramePr>
          <p:cNvPr id="17" name="Diagram 16">
            <a:extLst>
              <a:ext uri="{FF2B5EF4-FFF2-40B4-BE49-F238E27FC236}">
                <a16:creationId xmlns:a16="http://schemas.microsoft.com/office/drawing/2014/main" id="{E13E1A16-CF09-9C54-BE66-F2748AD67516}"/>
              </a:ext>
            </a:extLst>
          </p:cNvPr>
          <p:cNvGraphicFramePr/>
          <p:nvPr>
            <p:extLst>
              <p:ext uri="{D42A27DB-BD31-4B8C-83A1-F6EECF244321}">
                <p14:modId xmlns:p14="http://schemas.microsoft.com/office/powerpoint/2010/main" val="565344664"/>
              </p:ext>
            </p:extLst>
          </p:nvPr>
        </p:nvGraphicFramePr>
        <p:xfrm>
          <a:off x="975281" y="2762645"/>
          <a:ext cx="7193433" cy="252690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22894373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5"/>
                                        </p:tgtEl>
                                        <p:attrNameLst>
                                          <p:attrName>ppt_x</p:attrName>
                                        </p:attrNameLst>
                                      </p:cBhvr>
                                      <p:tavLst>
                                        <p:tav tm="0">
                                          <p:val>
                                            <p:strVal val="ppt_x"/>
                                          </p:val>
                                        </p:tav>
                                        <p:tav tm="100000">
                                          <p:val>
                                            <p:strVal val="ppt_x"/>
                                          </p:val>
                                        </p:tav>
                                      </p:tavLst>
                                    </p:anim>
                                    <p:anim calcmode="lin" valueType="num">
                                      <p:cBhvr additive="base">
                                        <p:cTn id="7" dur="500"/>
                                        <p:tgtEl>
                                          <p:spTgt spid="5"/>
                                        </p:tgtEl>
                                        <p:attrNameLst>
                                          <p:attrName>ppt_y</p:attrName>
                                        </p:attrNameLst>
                                      </p:cBhvr>
                                      <p:tavLst>
                                        <p:tav tm="0">
                                          <p:val>
                                            <p:strVal val="ppt_y"/>
                                          </p:val>
                                        </p:tav>
                                        <p:tav tm="100000">
                                          <p:val>
                                            <p:strVal val="1+ppt_h/2"/>
                                          </p:val>
                                        </p:tav>
                                      </p:tavLst>
                                    </p:anim>
                                    <p:set>
                                      <p:cBhvr>
                                        <p:cTn id="8" dur="1" fill="hold">
                                          <p:stCondLst>
                                            <p:cond delay="499"/>
                                          </p:stCondLst>
                                        </p:cTn>
                                        <p:tgtEl>
                                          <p:spTgt spid="5"/>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500"/>
                                        <p:tgtEl>
                                          <p:spTgt spid="10"/>
                                        </p:tgtEl>
                                        <p:attrNameLst>
                                          <p:attrName>ppt_x</p:attrName>
                                        </p:attrNameLst>
                                      </p:cBhvr>
                                      <p:tavLst>
                                        <p:tav tm="0">
                                          <p:val>
                                            <p:strVal val="ppt_x"/>
                                          </p:val>
                                        </p:tav>
                                        <p:tav tm="100000">
                                          <p:val>
                                            <p:strVal val="ppt_x"/>
                                          </p:val>
                                        </p:tav>
                                      </p:tavLst>
                                    </p:anim>
                                    <p:anim calcmode="lin" valueType="num">
                                      <p:cBhvr additive="base">
                                        <p:cTn id="11" dur="500"/>
                                        <p:tgtEl>
                                          <p:spTgt spid="10"/>
                                        </p:tgtEl>
                                        <p:attrNameLst>
                                          <p:attrName>ppt_y</p:attrName>
                                        </p:attrNameLst>
                                      </p:cBhvr>
                                      <p:tavLst>
                                        <p:tav tm="0">
                                          <p:val>
                                            <p:strVal val="ppt_y"/>
                                          </p:val>
                                        </p:tav>
                                        <p:tav tm="100000">
                                          <p:val>
                                            <p:strVal val="1+ppt_h/2"/>
                                          </p:val>
                                        </p:tav>
                                      </p:tavLst>
                                    </p:anim>
                                    <p:set>
                                      <p:cBhvr>
                                        <p:cTn id="12" dur="1" fill="hold">
                                          <p:stCondLst>
                                            <p:cond delay="49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ppt_x"/>
                                          </p:val>
                                        </p:tav>
                                        <p:tav tm="100000">
                                          <p:val>
                                            <p:strVal val="#ppt_x"/>
                                          </p:val>
                                        </p:tav>
                                      </p:tavLst>
                                    </p:anim>
                                    <p:anim calcmode="lin" valueType="num">
                                      <p:cBhvr additive="base">
                                        <p:cTn id="18" dur="500" fill="hold"/>
                                        <p:tgtEl>
                                          <p:spTgt spid="17"/>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fill="hold"/>
                                        <p:tgtEl>
                                          <p:spTgt spid="15"/>
                                        </p:tgtEl>
                                        <p:attrNameLst>
                                          <p:attrName>ppt_x</p:attrName>
                                        </p:attrNameLst>
                                      </p:cBhvr>
                                      <p:tavLst>
                                        <p:tav tm="0">
                                          <p:val>
                                            <p:strVal val="#ppt_x"/>
                                          </p:val>
                                        </p:tav>
                                        <p:tav tm="100000">
                                          <p:val>
                                            <p:strVal val="#ppt_x"/>
                                          </p:val>
                                        </p:tav>
                                      </p:tavLst>
                                    </p:anim>
                                    <p:anim calcmode="lin" valueType="num">
                                      <p:cBhvr additive="base">
                                        <p:cTn id="2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Graphic spid="17" grpId="0">
        <p:bldAsOne/>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8">
          <a:extLst>
            <a:ext uri="{FF2B5EF4-FFF2-40B4-BE49-F238E27FC236}">
              <a16:creationId xmlns:a16="http://schemas.microsoft.com/office/drawing/2014/main" id="{BFFC8358-5D9A-13B7-41D3-6CBAFCFB3A9A}"/>
            </a:ext>
          </a:extLst>
        </p:cNvPr>
        <p:cNvGrpSpPr/>
        <p:nvPr/>
      </p:nvGrpSpPr>
      <p:grpSpPr>
        <a:xfrm>
          <a:off x="0" y="0"/>
          <a:ext cx="0" cy="0"/>
          <a:chOff x="0" y="0"/>
          <a:chExt cx="0" cy="0"/>
        </a:xfrm>
      </p:grpSpPr>
      <p:sp>
        <p:nvSpPr>
          <p:cNvPr id="499" name="Google Shape;499;p46">
            <a:extLst>
              <a:ext uri="{FF2B5EF4-FFF2-40B4-BE49-F238E27FC236}">
                <a16:creationId xmlns:a16="http://schemas.microsoft.com/office/drawing/2014/main" id="{E236A43A-FF79-6C1B-2D09-2EC5312583D8}"/>
              </a:ext>
            </a:extLst>
          </p:cNvPr>
          <p:cNvSpPr txBox="1">
            <a:spLocks noGrp="1"/>
          </p:cNvSpPr>
          <p:nvPr>
            <p:ph type="title"/>
          </p:nvPr>
        </p:nvSpPr>
        <p:spPr>
          <a:xfrm>
            <a:off x="720000" y="2344400"/>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Kết</a:t>
            </a:r>
            <a:r>
              <a:rPr lang="en-US" dirty="0"/>
              <a:t> </a:t>
            </a:r>
            <a:r>
              <a:rPr lang="en-US" dirty="0" err="1"/>
              <a:t>luận</a:t>
            </a:r>
            <a:r>
              <a:rPr lang="en-US" dirty="0"/>
              <a:t> </a:t>
            </a:r>
            <a:r>
              <a:rPr lang="en-US" dirty="0" err="1"/>
              <a:t>chung</a:t>
            </a:r>
            <a:endParaRPr lang="vi-VN" dirty="0"/>
          </a:p>
        </p:txBody>
      </p:sp>
      <p:sp>
        <p:nvSpPr>
          <p:cNvPr id="500" name="Google Shape;500;p46">
            <a:extLst>
              <a:ext uri="{FF2B5EF4-FFF2-40B4-BE49-F238E27FC236}">
                <a16:creationId xmlns:a16="http://schemas.microsoft.com/office/drawing/2014/main" id="{7E259B0B-2F8C-0236-8458-B7968338C64B}"/>
              </a:ext>
            </a:extLst>
          </p:cNvPr>
          <p:cNvSpPr txBox="1">
            <a:spLocks noGrp="1"/>
          </p:cNvSpPr>
          <p:nvPr>
            <p:ph type="title" idx="2"/>
          </p:nvPr>
        </p:nvSpPr>
        <p:spPr>
          <a:xfrm>
            <a:off x="2996550" y="150260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2249838139"/>
      </p:ext>
    </p:extLst>
  </p:cSld>
  <p:clrMapOvr>
    <a:masterClrMapping/>
  </p:clrMapOvr>
  <p:transition spd="slow">
    <p:cove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37ADDE42-672E-C91C-BB78-98B9E03038AE}"/>
              </a:ext>
            </a:extLst>
          </p:cNvPr>
          <p:cNvGraphicFramePr/>
          <p:nvPr>
            <p:extLst>
              <p:ext uri="{D42A27DB-BD31-4B8C-83A1-F6EECF244321}">
                <p14:modId xmlns:p14="http://schemas.microsoft.com/office/powerpoint/2010/main" val="378136586"/>
              </p:ext>
            </p:extLst>
          </p:nvPr>
        </p:nvGraphicFramePr>
        <p:xfrm>
          <a:off x="288133" y="338195"/>
          <a:ext cx="4395233" cy="31600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Diagram 3">
            <a:extLst>
              <a:ext uri="{FF2B5EF4-FFF2-40B4-BE49-F238E27FC236}">
                <a16:creationId xmlns:a16="http://schemas.microsoft.com/office/drawing/2014/main" id="{8F2EBEE3-AA14-0376-B1BB-9B12177EA71A}"/>
              </a:ext>
            </a:extLst>
          </p:cNvPr>
          <p:cNvGraphicFramePr/>
          <p:nvPr>
            <p:extLst>
              <p:ext uri="{D42A27DB-BD31-4B8C-83A1-F6EECF244321}">
                <p14:modId xmlns:p14="http://schemas.microsoft.com/office/powerpoint/2010/main" val="3052418015"/>
              </p:ext>
            </p:extLst>
          </p:nvPr>
        </p:nvGraphicFramePr>
        <p:xfrm>
          <a:off x="4867836" y="1922929"/>
          <a:ext cx="4072218" cy="295997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917232996"/>
      </p:ext>
    </p:extLst>
  </p:cSld>
  <p:clrMapOvr>
    <a:masterClrMapping/>
  </p:clrMapOvr>
  <p:transition spd="slow">
    <p:cove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2E0BB-4568-17DD-DE7D-D36D6FDCAF4C}"/>
              </a:ext>
            </a:extLst>
          </p:cNvPr>
          <p:cNvSpPr>
            <a:spLocks noGrp="1"/>
          </p:cNvSpPr>
          <p:nvPr>
            <p:ph type="ctrTitle"/>
          </p:nvPr>
        </p:nvSpPr>
        <p:spPr/>
        <p:txBody>
          <a:bodyPr/>
          <a:lstStyle/>
          <a:p>
            <a:r>
              <a:rPr lang="en-US" sz="6000" dirty="0">
                <a:solidFill>
                  <a:schemeClr val="bg2"/>
                </a:solidFill>
              </a:rPr>
              <a:t>Thanks</a:t>
            </a:r>
            <a:endParaRPr lang="en-US" dirty="0">
              <a:solidFill>
                <a:schemeClr val="bg2"/>
              </a:solidFill>
            </a:endParaRPr>
          </a:p>
        </p:txBody>
      </p:sp>
      <p:sp>
        <p:nvSpPr>
          <p:cNvPr id="3" name="Subtitle 2">
            <a:extLst>
              <a:ext uri="{FF2B5EF4-FFF2-40B4-BE49-F238E27FC236}">
                <a16:creationId xmlns:a16="http://schemas.microsoft.com/office/drawing/2014/main" id="{1CE03DF1-D9F8-C46F-53EC-DE36B6C85689}"/>
              </a:ext>
            </a:extLst>
          </p:cNvPr>
          <p:cNvSpPr>
            <a:spLocks noGrp="1"/>
          </p:cNvSpPr>
          <p:nvPr>
            <p:ph type="subTitle" idx="1"/>
          </p:nvPr>
        </p:nvSpPr>
        <p:spPr>
          <a:xfrm>
            <a:off x="2392500" y="2640710"/>
            <a:ext cx="4359000" cy="409500"/>
          </a:xfrm>
        </p:spPr>
        <p:txBody>
          <a:bodyPr/>
          <a:lstStyle/>
          <a:p>
            <a:r>
              <a:rPr lang="en-US" dirty="0">
                <a:solidFill>
                  <a:schemeClr val="bg2"/>
                </a:solidFill>
              </a:rPr>
              <a:t>Got any questions? (please no)</a:t>
            </a:r>
          </a:p>
        </p:txBody>
      </p:sp>
      <p:sp>
        <p:nvSpPr>
          <p:cNvPr id="4" name="Google Shape;876;p64">
            <a:extLst>
              <a:ext uri="{FF2B5EF4-FFF2-40B4-BE49-F238E27FC236}">
                <a16:creationId xmlns:a16="http://schemas.microsoft.com/office/drawing/2014/main" id="{86CD1CEA-3BC4-76BF-9256-30F09A2CF658}"/>
              </a:ext>
            </a:extLst>
          </p:cNvPr>
          <p:cNvSpPr txBox="1"/>
          <p:nvPr/>
        </p:nvSpPr>
        <p:spPr>
          <a:xfrm>
            <a:off x="2847900" y="4581838"/>
            <a:ext cx="3448200" cy="577051"/>
          </a:xfrm>
          <a:prstGeom prst="rect">
            <a:avLst/>
          </a:prstGeom>
          <a:noFill/>
          <a:ln>
            <a:noFill/>
          </a:ln>
        </p:spPr>
        <p:txBody>
          <a:bodyPr spcFirstLastPara="1" wrap="square" lIns="91425" tIns="91425" rIns="91425" bIns="91425" anchor="t" anchorCtr="0">
            <a:spAutoFit/>
          </a:bodyPr>
          <a:lstStyle/>
          <a:p>
            <a:pPr marL="0" lvl="0" indent="0" algn="ctr" rtl="0">
              <a:spcBef>
                <a:spcPts val="300"/>
              </a:spcBef>
              <a:spcAft>
                <a:spcPts val="0"/>
              </a:spcAft>
              <a:buNone/>
            </a:pPr>
            <a:r>
              <a:rPr lang="en" sz="1100" dirty="0">
                <a:solidFill>
                  <a:schemeClr val="bg2"/>
                </a:solidFill>
                <a:latin typeface="Anaheim"/>
                <a:ea typeface="Anaheim"/>
                <a:cs typeface="Anaheim"/>
                <a:sym typeface="Anaheim"/>
              </a:rPr>
              <a:t>Random info: The total amount of rows we analyzed is </a:t>
            </a:r>
            <a:r>
              <a:rPr lang="en" sz="1200" dirty="0">
                <a:solidFill>
                  <a:schemeClr val="bg2"/>
                </a:solidFill>
                <a:latin typeface="Anaheim"/>
                <a:ea typeface="Anaheim"/>
                <a:cs typeface="Anaheim"/>
                <a:sym typeface="Anaheim"/>
              </a:rPr>
              <a:t>3,074,623</a:t>
            </a:r>
            <a:endParaRPr sz="1100" dirty="0">
              <a:solidFill>
                <a:schemeClr val="bg2"/>
              </a:solidFill>
              <a:latin typeface="Anaheim"/>
              <a:ea typeface="Anaheim"/>
              <a:cs typeface="Anaheim"/>
              <a:sym typeface="Anaheim"/>
            </a:endParaRPr>
          </a:p>
        </p:txBody>
      </p:sp>
    </p:spTree>
    <p:extLst>
      <p:ext uri="{BB962C8B-B14F-4D97-AF65-F5344CB8AC3E}">
        <p14:creationId xmlns:p14="http://schemas.microsoft.com/office/powerpoint/2010/main" val="39106817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5E212-D7C6-ED8E-8A61-80484DB455B3}"/>
              </a:ext>
            </a:extLst>
          </p:cNvPr>
          <p:cNvSpPr>
            <a:spLocks noGrp="1"/>
          </p:cNvSpPr>
          <p:nvPr>
            <p:ph type="title"/>
          </p:nvPr>
        </p:nvSpPr>
        <p:spPr>
          <a:xfrm>
            <a:off x="720000" y="671945"/>
            <a:ext cx="7704000" cy="4315691"/>
          </a:xfrm>
        </p:spPr>
        <p:txBody>
          <a:bodyPr/>
          <a:lstStyle/>
          <a:p>
            <a:r>
              <a:rPr lang="en-US" dirty="0"/>
              <a:t>Note: </a:t>
            </a:r>
            <a:r>
              <a:rPr lang="en-US" dirty="0" err="1"/>
              <a:t>Hạn</a:t>
            </a:r>
            <a:r>
              <a:rPr lang="en-US" dirty="0"/>
              <a:t> </a:t>
            </a:r>
            <a:r>
              <a:rPr lang="en-US" dirty="0" err="1"/>
              <a:t>chế</a:t>
            </a:r>
            <a:r>
              <a:rPr lang="en-US" dirty="0"/>
              <a:t> </a:t>
            </a:r>
            <a:r>
              <a:rPr lang="en-US" dirty="0" err="1"/>
              <a:t>sửa</a:t>
            </a:r>
            <a:r>
              <a:rPr lang="en-US" dirty="0"/>
              <a:t> slide </a:t>
            </a:r>
            <a:r>
              <a:rPr lang="en-US" dirty="0" err="1"/>
              <a:t>số</a:t>
            </a:r>
            <a:r>
              <a:rPr lang="en-US" dirty="0"/>
              <a:t> 25 </a:t>
            </a:r>
            <a:r>
              <a:rPr lang="en-US" dirty="0" err="1"/>
              <a:t>vì</a:t>
            </a:r>
            <a:r>
              <a:rPr lang="en-US" dirty="0"/>
              <a:t> </a:t>
            </a:r>
            <a:r>
              <a:rPr lang="en-US" dirty="0" err="1"/>
              <a:t>rất</a:t>
            </a:r>
            <a:r>
              <a:rPr lang="en-US" dirty="0"/>
              <a:t>, </a:t>
            </a:r>
            <a:r>
              <a:rPr lang="en-US" dirty="0" err="1"/>
              <a:t>rất</a:t>
            </a:r>
            <a:r>
              <a:rPr lang="en-US" dirty="0"/>
              <a:t> lag</a:t>
            </a:r>
            <a:br>
              <a:rPr lang="en-US" dirty="0"/>
            </a:br>
            <a:r>
              <a:rPr lang="en-US" dirty="0" err="1"/>
              <a:t>Tổng</a:t>
            </a:r>
            <a:r>
              <a:rPr lang="en-US" dirty="0"/>
              <a:t> </a:t>
            </a:r>
            <a:r>
              <a:rPr lang="en-US" dirty="0" err="1"/>
              <a:t>thời</a:t>
            </a:r>
            <a:r>
              <a:rPr lang="en-US" dirty="0"/>
              <a:t> </a:t>
            </a:r>
            <a:r>
              <a:rPr lang="en-US" dirty="0" err="1"/>
              <a:t>gian</a:t>
            </a:r>
            <a:r>
              <a:rPr lang="en-US" dirty="0"/>
              <a:t> </a:t>
            </a:r>
            <a:r>
              <a:rPr lang="en-US" dirty="0" err="1"/>
              <a:t>làm</a:t>
            </a:r>
            <a:r>
              <a:rPr lang="en-US" dirty="0"/>
              <a:t> slide: ~10h</a:t>
            </a:r>
            <a:br>
              <a:rPr lang="en-US" dirty="0"/>
            </a:br>
            <a:endParaRPr lang="en-US" dirty="0"/>
          </a:p>
        </p:txBody>
      </p:sp>
    </p:spTree>
    <p:extLst>
      <p:ext uri="{BB962C8B-B14F-4D97-AF65-F5344CB8AC3E}">
        <p14:creationId xmlns:p14="http://schemas.microsoft.com/office/powerpoint/2010/main" val="16011565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46"/>
          <p:cNvSpPr txBox="1">
            <a:spLocks noGrp="1"/>
          </p:cNvSpPr>
          <p:nvPr>
            <p:ph type="title"/>
          </p:nvPr>
        </p:nvSpPr>
        <p:spPr>
          <a:xfrm>
            <a:off x="720000" y="2344400"/>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Số lượng thí sinh dự thi</a:t>
            </a:r>
            <a:endParaRPr dirty="0"/>
          </a:p>
        </p:txBody>
      </p:sp>
      <p:sp>
        <p:nvSpPr>
          <p:cNvPr id="500" name="Google Shape;500;p46"/>
          <p:cNvSpPr txBox="1">
            <a:spLocks noGrp="1"/>
          </p:cNvSpPr>
          <p:nvPr>
            <p:ph type="title" idx="2"/>
          </p:nvPr>
        </p:nvSpPr>
        <p:spPr>
          <a:xfrm>
            <a:off x="2996550" y="150260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 name="Picture 2">
            <a:extLst>
              <a:ext uri="{FF2B5EF4-FFF2-40B4-BE49-F238E27FC236}">
                <a16:creationId xmlns:a16="http://schemas.microsoft.com/office/drawing/2014/main" id="{24175339-C72F-0558-5266-8BEF476D302B}"/>
              </a:ext>
            </a:extLst>
          </p:cNvPr>
          <p:cNvPicPr>
            <a:picLocks noChangeAspect="1"/>
          </p:cNvPicPr>
          <p:nvPr/>
        </p:nvPicPr>
        <p:blipFill>
          <a:blip r:embed="rId3"/>
          <a:stretch>
            <a:fillRect/>
          </a:stretch>
        </p:blipFill>
        <p:spPr>
          <a:xfrm>
            <a:off x="1496718" y="221132"/>
            <a:ext cx="5994815" cy="2974719"/>
          </a:xfrm>
          <a:prstGeom prst="rect">
            <a:avLst/>
          </a:prstGeom>
          <a:noFill/>
        </p:spPr>
      </p:pic>
      <p:sp>
        <p:nvSpPr>
          <p:cNvPr id="305" name="Google Shape;305;p38"/>
          <p:cNvSpPr txBox="1">
            <a:spLocks noGrp="1"/>
          </p:cNvSpPr>
          <p:nvPr>
            <p:ph type="subTitle" idx="1"/>
          </p:nvPr>
        </p:nvSpPr>
        <p:spPr>
          <a:xfrm>
            <a:off x="807504" y="3626763"/>
            <a:ext cx="7528992" cy="544307"/>
          </a:xfrm>
          <a:prstGeom prst="rect">
            <a:avLst/>
          </a:prstGeom>
        </p:spPr>
        <p:txBody>
          <a:bodyPr spcFirstLastPara="1" wrap="square" lIns="91425" tIns="91425" rIns="91425" bIns="91425" anchor="ctr" anchorCtr="0">
            <a:noAutofit/>
          </a:bodyPr>
          <a:lstStyle/>
          <a:p>
            <a:pPr marL="0" lvl="0" indent="0"/>
            <a:r>
              <a:rPr lang="vi-VN" sz="1600" dirty="0">
                <a:solidFill>
                  <a:schemeClr val="bg2"/>
                </a:solidFill>
              </a:rPr>
              <a:t>Sự gia tăng số lượng thí sinh, cả chính thức và tự do qua từng năm đã cho thấy sự ổn định trong hệ thống giáo dục và số lượng học sinh tốt nghiệp THPT hàng năm, nhưng bên cạnh đó thì nhu cầu cạnh tranh cao hơn ở kỳ thi THPT sẽ xảy ra. </a:t>
            </a:r>
            <a:br>
              <a:rPr lang="vi-VN" sz="1600" dirty="0">
                <a:solidFill>
                  <a:schemeClr val="bg2"/>
                </a:solidFill>
              </a:rPr>
            </a:br>
            <a:endParaRPr sz="1600" dirty="0">
              <a:solidFill>
                <a:schemeClr val="bg2"/>
              </a:solidFill>
            </a:endParaRPr>
          </a:p>
        </p:txBody>
      </p:sp>
      <p:pic>
        <p:nvPicPr>
          <p:cNvPr id="7" name="Picture 6">
            <a:extLst>
              <a:ext uri="{FF2B5EF4-FFF2-40B4-BE49-F238E27FC236}">
                <a16:creationId xmlns:a16="http://schemas.microsoft.com/office/drawing/2014/main" id="{8E9BD596-353A-03F6-752E-98CA5DEE4820}"/>
              </a:ext>
            </a:extLst>
          </p:cNvPr>
          <p:cNvPicPr>
            <a:picLocks noChangeAspect="1"/>
          </p:cNvPicPr>
          <p:nvPr/>
        </p:nvPicPr>
        <p:blipFill>
          <a:blip r:embed="rId4"/>
          <a:stretch>
            <a:fillRect/>
          </a:stretch>
        </p:blipFill>
        <p:spPr>
          <a:xfrm>
            <a:off x="1326680" y="140039"/>
            <a:ext cx="6490640" cy="3220755"/>
          </a:xfrm>
          <a:prstGeom prst="rect">
            <a:avLst/>
          </a:prstGeom>
        </p:spPr>
      </p:pic>
      <p:sp>
        <p:nvSpPr>
          <p:cNvPr id="308" name="Google Shape;308;p38"/>
          <p:cNvSpPr/>
          <p:nvPr/>
        </p:nvSpPr>
        <p:spPr>
          <a:xfrm flipH="1">
            <a:off x="6761925" y="-156750"/>
            <a:ext cx="2753875" cy="3251575"/>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rot="10800000">
            <a:off x="7464700" y="-106825"/>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Picture 11">
            <a:extLst>
              <a:ext uri="{FF2B5EF4-FFF2-40B4-BE49-F238E27FC236}">
                <a16:creationId xmlns:a16="http://schemas.microsoft.com/office/drawing/2014/main" id="{C1A4209F-F8EB-E032-4DB2-B6170F64587C}"/>
              </a:ext>
            </a:extLst>
          </p:cNvPr>
          <p:cNvPicPr>
            <a:picLocks noChangeAspect="1"/>
          </p:cNvPicPr>
          <p:nvPr/>
        </p:nvPicPr>
        <p:blipFill>
          <a:blip r:embed="rId5"/>
          <a:stretch>
            <a:fillRect/>
          </a:stretch>
        </p:blipFill>
        <p:spPr>
          <a:xfrm>
            <a:off x="4527548" y="237331"/>
            <a:ext cx="4511723" cy="4547178"/>
          </a:xfrm>
          <a:prstGeom prst="rect">
            <a:avLst/>
          </a:prstGeom>
        </p:spPr>
      </p:pic>
      <p:sp>
        <p:nvSpPr>
          <p:cNvPr id="9" name="TextBox 8">
            <a:extLst>
              <a:ext uri="{FF2B5EF4-FFF2-40B4-BE49-F238E27FC236}">
                <a16:creationId xmlns:a16="http://schemas.microsoft.com/office/drawing/2014/main" id="{186AA9EF-215C-5F60-BFCA-E84DBC72B6F9}"/>
              </a:ext>
            </a:extLst>
          </p:cNvPr>
          <p:cNvSpPr txBox="1"/>
          <p:nvPr/>
        </p:nvSpPr>
        <p:spPr>
          <a:xfrm>
            <a:off x="708169" y="3401058"/>
            <a:ext cx="7638757" cy="1077218"/>
          </a:xfrm>
          <a:prstGeom prst="rect">
            <a:avLst/>
          </a:prstGeom>
          <a:noFill/>
        </p:spPr>
        <p:txBody>
          <a:bodyPr wrap="square" rtlCol="0">
            <a:spAutoFit/>
          </a:bodyPr>
          <a:lstStyle/>
          <a:p>
            <a:r>
              <a:rPr lang="vi-VN" sz="1600" dirty="0">
                <a:solidFill>
                  <a:schemeClr val="bg2"/>
                </a:solidFill>
                <a:latin typeface="Anaheim" panose="020B0604020202020204" charset="0"/>
              </a:rPr>
              <a:t>Các khu vực đông dân cư như Đồng bằng sông Hồng và Đông Nam Bộ tiếp tục chiếm ưu thế về số lượng thí sinh, phản ánh sự chênh lệch rõ rệt giữa các vùng. Các vùng có điều kiện kinh tế khó khăn (Tây Nguyên, miền núi phía Bắc) có tốc độ tăng trưởng thấp, cần chú trọng đầu tư giáo dục nhiều hơn. </a:t>
            </a:r>
            <a:endParaRPr lang="en-US" sz="1600" dirty="0">
              <a:solidFill>
                <a:schemeClr val="bg2"/>
              </a:solidFill>
              <a:latin typeface="Anaheim" panose="020B0604020202020204" charset="0"/>
            </a:endParaRPr>
          </a:p>
        </p:txBody>
      </p:sp>
      <p:sp>
        <p:nvSpPr>
          <p:cNvPr id="13" name="TextBox 12">
            <a:extLst>
              <a:ext uri="{FF2B5EF4-FFF2-40B4-BE49-F238E27FC236}">
                <a16:creationId xmlns:a16="http://schemas.microsoft.com/office/drawing/2014/main" id="{ABFCF40B-DB25-BD4A-980E-43B9101E5841}"/>
              </a:ext>
            </a:extLst>
          </p:cNvPr>
          <p:cNvSpPr txBox="1"/>
          <p:nvPr/>
        </p:nvSpPr>
        <p:spPr>
          <a:xfrm>
            <a:off x="308987" y="1786920"/>
            <a:ext cx="4185138" cy="1569660"/>
          </a:xfrm>
          <a:prstGeom prst="rect">
            <a:avLst/>
          </a:prstGeom>
          <a:noFill/>
        </p:spPr>
        <p:txBody>
          <a:bodyPr wrap="square" rtlCol="0">
            <a:spAutoFit/>
          </a:bodyPr>
          <a:lstStyle/>
          <a:p>
            <a:r>
              <a:rPr lang="vi-VN" sz="1600" dirty="0">
                <a:solidFill>
                  <a:schemeClr val="bg2"/>
                </a:solidFill>
                <a:latin typeface="Anaheim" panose="020B0604020202020204" charset="0"/>
              </a:rPr>
              <a:t>Các khu vực đô thị và đông dân cư như Đồng bằng sông Hồng và Đông Nam Bộ chiếm ưu thế rõ rệt.</a:t>
            </a:r>
          </a:p>
          <a:p>
            <a:r>
              <a:rPr lang="vi-VN" sz="1600" dirty="0">
                <a:solidFill>
                  <a:schemeClr val="bg2"/>
                </a:solidFill>
                <a:latin typeface="Anaheim" panose="020B0604020202020204" charset="0"/>
              </a:rPr>
              <a:t>Các tỉnh miền núi, Tây Nguyên cần thêm hỗ trợ để cải thiện điều kiện về kinh tế, giáo dục và tăng cường khả năng tiếp cận giáo dục.</a:t>
            </a:r>
            <a:endParaRPr lang="en-US" sz="1600" dirty="0">
              <a:solidFill>
                <a:schemeClr val="bg2"/>
              </a:solidFill>
              <a:latin typeface="Anaheim" panose="020B0604020202020204" charset="0"/>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05">
                                            <p:txEl>
                                              <p:pRg st="0" end="0"/>
                                            </p:txEl>
                                          </p:spTgt>
                                        </p:tgtEl>
                                        <p:attrNameLst>
                                          <p:attrName>style.visibility</p:attrName>
                                        </p:attrNameLst>
                                      </p:cBhvr>
                                      <p:to>
                                        <p:strVal val="visible"/>
                                      </p:to>
                                    </p:set>
                                    <p:animEffect transition="in" filter="wipe(down)">
                                      <p:cBhvr>
                                        <p:cTn id="12" dur="500"/>
                                        <p:tgtEl>
                                          <p:spTgt spid="30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305">
                                            <p:txEl>
                                              <p:pRg st="0" end="0"/>
                                            </p:txEl>
                                          </p:spTgt>
                                        </p:tgtEl>
                                      </p:cBhvr>
                                    </p:animEffect>
                                    <p:set>
                                      <p:cBhvr>
                                        <p:cTn id="22" dur="1" fill="hold">
                                          <p:stCondLst>
                                            <p:cond delay="499"/>
                                          </p:stCondLst>
                                        </p:cTn>
                                        <p:tgtEl>
                                          <p:spTgt spid="305">
                                            <p:txEl>
                                              <p:pRg st="0" end="0"/>
                                            </p:txEl>
                                          </p:spTgt>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500" fill="hold"/>
                                        <p:tgtEl>
                                          <p:spTgt spid="9"/>
                                        </p:tgtEl>
                                        <p:attrNameLst>
                                          <p:attrName>ppt_x</p:attrName>
                                        </p:attrNameLst>
                                      </p:cBhvr>
                                      <p:tavLst>
                                        <p:tav tm="0">
                                          <p:val>
                                            <p:strVal val="#ppt_x"/>
                                          </p:val>
                                        </p:tav>
                                        <p:tav tm="100000">
                                          <p:val>
                                            <p:strVal val="#ppt_x"/>
                                          </p:val>
                                        </p:tav>
                                      </p:tavLst>
                                    </p:anim>
                                    <p:anim calcmode="lin" valueType="num">
                                      <p:cBhvr additive="base">
                                        <p:cTn id="3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xit" presetSubtype="4" fill="hold" nodeType="clickEffect">
                                  <p:stCondLst>
                                    <p:cond delay="0"/>
                                  </p:stCondLst>
                                  <p:childTnLst>
                                    <p:anim calcmode="lin" valueType="num">
                                      <p:cBhvr additive="base">
                                        <p:cTn id="39" dur="500"/>
                                        <p:tgtEl>
                                          <p:spTgt spid="7"/>
                                        </p:tgtEl>
                                        <p:attrNameLst>
                                          <p:attrName>ppt_x</p:attrName>
                                        </p:attrNameLst>
                                      </p:cBhvr>
                                      <p:tavLst>
                                        <p:tav tm="0">
                                          <p:val>
                                            <p:strVal val="ppt_x"/>
                                          </p:val>
                                        </p:tav>
                                        <p:tav tm="100000">
                                          <p:val>
                                            <p:strVal val="ppt_x"/>
                                          </p:val>
                                        </p:tav>
                                      </p:tavLst>
                                    </p:anim>
                                    <p:anim calcmode="lin" valueType="num">
                                      <p:cBhvr additive="base">
                                        <p:cTn id="40" dur="500"/>
                                        <p:tgtEl>
                                          <p:spTgt spid="7"/>
                                        </p:tgtEl>
                                        <p:attrNameLst>
                                          <p:attrName>ppt_y</p:attrName>
                                        </p:attrNameLst>
                                      </p:cBhvr>
                                      <p:tavLst>
                                        <p:tav tm="0">
                                          <p:val>
                                            <p:strVal val="ppt_y"/>
                                          </p:val>
                                        </p:tav>
                                        <p:tav tm="100000">
                                          <p:val>
                                            <p:strVal val="1+ppt_h/2"/>
                                          </p:val>
                                        </p:tav>
                                      </p:tavLst>
                                    </p:anim>
                                    <p:set>
                                      <p:cBhvr>
                                        <p:cTn id="41" dur="1" fill="hold">
                                          <p:stCondLst>
                                            <p:cond delay="499"/>
                                          </p:stCondLst>
                                        </p:cTn>
                                        <p:tgtEl>
                                          <p:spTgt spid="7"/>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2" presetClass="exit" presetSubtype="4" fill="hold" grpId="1" nodeType="clickEffect">
                                  <p:stCondLst>
                                    <p:cond delay="0"/>
                                  </p:stCondLst>
                                  <p:childTnLst>
                                    <p:anim calcmode="lin" valueType="num">
                                      <p:cBhvr additive="base">
                                        <p:cTn id="45" dur="500"/>
                                        <p:tgtEl>
                                          <p:spTgt spid="9"/>
                                        </p:tgtEl>
                                        <p:attrNameLst>
                                          <p:attrName>ppt_x</p:attrName>
                                        </p:attrNameLst>
                                      </p:cBhvr>
                                      <p:tavLst>
                                        <p:tav tm="0">
                                          <p:val>
                                            <p:strVal val="ppt_x"/>
                                          </p:val>
                                        </p:tav>
                                        <p:tav tm="100000">
                                          <p:val>
                                            <p:strVal val="ppt_x"/>
                                          </p:val>
                                        </p:tav>
                                      </p:tavLst>
                                    </p:anim>
                                    <p:anim calcmode="lin" valueType="num">
                                      <p:cBhvr additive="base">
                                        <p:cTn id="46" dur="500"/>
                                        <p:tgtEl>
                                          <p:spTgt spid="9"/>
                                        </p:tgtEl>
                                        <p:attrNameLst>
                                          <p:attrName>ppt_y</p:attrName>
                                        </p:attrNameLst>
                                      </p:cBhvr>
                                      <p:tavLst>
                                        <p:tav tm="0">
                                          <p:val>
                                            <p:strVal val="ppt_y"/>
                                          </p:val>
                                        </p:tav>
                                        <p:tav tm="100000">
                                          <p:val>
                                            <p:strVal val="1+ppt_h/2"/>
                                          </p:val>
                                        </p:tav>
                                      </p:tavLst>
                                    </p:anim>
                                    <p:set>
                                      <p:cBhvr>
                                        <p:cTn id="47" dur="1" fill="hold">
                                          <p:stCondLst>
                                            <p:cond delay="499"/>
                                          </p:stCondLst>
                                        </p:cTn>
                                        <p:tgtEl>
                                          <p:spTgt spid="9"/>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anim calcmode="lin" valueType="num">
                                      <p:cBhvr>
                                        <p:cTn id="53" dur="1000" fill="hold"/>
                                        <p:tgtEl>
                                          <p:spTgt spid="12"/>
                                        </p:tgtEl>
                                        <p:attrNameLst>
                                          <p:attrName>ppt_x</p:attrName>
                                        </p:attrNameLst>
                                      </p:cBhvr>
                                      <p:tavLst>
                                        <p:tav tm="0">
                                          <p:val>
                                            <p:strVal val="#ppt_x"/>
                                          </p:val>
                                        </p:tav>
                                        <p:tav tm="100000">
                                          <p:val>
                                            <p:strVal val="#ppt_x"/>
                                          </p:val>
                                        </p:tav>
                                      </p:tavLst>
                                    </p:anim>
                                    <p:anim calcmode="lin" valueType="num">
                                      <p:cBhvr>
                                        <p:cTn id="5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grpId="0" nodeType="click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wipe(down)">
                                      <p:cBhvr>
                                        <p:cTn id="5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0" build="p"/>
      <p:bldP spid="305" grpId="1" build="p"/>
      <p:bldP spid="9" grpId="0"/>
      <p:bldP spid="9" grpId="1"/>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8">
          <a:extLst>
            <a:ext uri="{FF2B5EF4-FFF2-40B4-BE49-F238E27FC236}">
              <a16:creationId xmlns:a16="http://schemas.microsoft.com/office/drawing/2014/main" id="{33C6AE61-12CF-D418-9F5B-C54E1EA5A059}"/>
            </a:ext>
          </a:extLst>
        </p:cNvPr>
        <p:cNvGrpSpPr/>
        <p:nvPr/>
      </p:nvGrpSpPr>
      <p:grpSpPr>
        <a:xfrm>
          <a:off x="0" y="0"/>
          <a:ext cx="0" cy="0"/>
          <a:chOff x="0" y="0"/>
          <a:chExt cx="0" cy="0"/>
        </a:xfrm>
      </p:grpSpPr>
      <p:sp>
        <p:nvSpPr>
          <p:cNvPr id="499" name="Google Shape;499;p46">
            <a:extLst>
              <a:ext uri="{FF2B5EF4-FFF2-40B4-BE49-F238E27FC236}">
                <a16:creationId xmlns:a16="http://schemas.microsoft.com/office/drawing/2014/main" id="{DEB6C3B2-4ADC-009D-8364-013ADD89715F}"/>
              </a:ext>
            </a:extLst>
          </p:cNvPr>
          <p:cNvSpPr txBox="1">
            <a:spLocks noGrp="1"/>
          </p:cNvSpPr>
          <p:nvPr>
            <p:ph type="title"/>
          </p:nvPr>
        </p:nvSpPr>
        <p:spPr>
          <a:xfrm>
            <a:off x="720000" y="2344400"/>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Điểm thi các môn</a:t>
            </a:r>
          </a:p>
        </p:txBody>
      </p:sp>
      <p:sp>
        <p:nvSpPr>
          <p:cNvPr id="500" name="Google Shape;500;p46">
            <a:extLst>
              <a:ext uri="{FF2B5EF4-FFF2-40B4-BE49-F238E27FC236}">
                <a16:creationId xmlns:a16="http://schemas.microsoft.com/office/drawing/2014/main" id="{07E42B88-A56E-1D7D-4CDF-5340BDF023F2}"/>
              </a:ext>
            </a:extLst>
          </p:cNvPr>
          <p:cNvSpPr txBox="1">
            <a:spLocks noGrp="1"/>
          </p:cNvSpPr>
          <p:nvPr>
            <p:ph type="title" idx="2"/>
          </p:nvPr>
        </p:nvSpPr>
        <p:spPr>
          <a:xfrm>
            <a:off x="2996550" y="150260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49801236"/>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4">
          <a:extLst>
            <a:ext uri="{FF2B5EF4-FFF2-40B4-BE49-F238E27FC236}">
              <a16:creationId xmlns:a16="http://schemas.microsoft.com/office/drawing/2014/main" id="{05D2AE72-E9DB-6511-3BF9-AAA8EF5261E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CA36854-4F22-ED2A-78AB-77C5D313A2D0}"/>
              </a:ext>
            </a:extLst>
          </p:cNvPr>
          <p:cNvPicPr>
            <a:picLocks noChangeAspect="1"/>
          </p:cNvPicPr>
          <p:nvPr/>
        </p:nvPicPr>
        <p:blipFill>
          <a:blip r:embed="rId3"/>
          <a:stretch>
            <a:fillRect/>
          </a:stretch>
        </p:blipFill>
        <p:spPr>
          <a:xfrm>
            <a:off x="1085925" y="613866"/>
            <a:ext cx="6972149" cy="2917201"/>
          </a:xfrm>
          <a:prstGeom prst="rect">
            <a:avLst/>
          </a:prstGeom>
        </p:spPr>
      </p:pic>
      <p:sp>
        <p:nvSpPr>
          <p:cNvPr id="415" name="Google Shape;415;p43">
            <a:extLst>
              <a:ext uri="{FF2B5EF4-FFF2-40B4-BE49-F238E27FC236}">
                <a16:creationId xmlns:a16="http://schemas.microsoft.com/office/drawing/2014/main" id="{7CBB65F9-F1FC-A73B-1E38-6A69848204AF}"/>
              </a:ext>
            </a:extLst>
          </p:cNvPr>
          <p:cNvSpPr txBox="1">
            <a:spLocks noGrp="1"/>
          </p:cNvSpPr>
          <p:nvPr>
            <p:ph type="title"/>
          </p:nvPr>
        </p:nvSpPr>
        <p:spPr>
          <a:xfrm>
            <a:off x="719999" y="155619"/>
            <a:ext cx="7704000" cy="4011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000" dirty="0"/>
              <a:t>ĐTB 9 môn qua 3 năm</a:t>
            </a:r>
            <a:endParaRPr sz="3000" dirty="0"/>
          </a:p>
        </p:txBody>
      </p:sp>
      <p:sp>
        <p:nvSpPr>
          <p:cNvPr id="417" name="Google Shape;417;p43">
            <a:extLst>
              <a:ext uri="{FF2B5EF4-FFF2-40B4-BE49-F238E27FC236}">
                <a16:creationId xmlns:a16="http://schemas.microsoft.com/office/drawing/2014/main" id="{E35F4C8C-9757-48D6-5301-3F4E6CDD8DF5}"/>
              </a:ext>
            </a:extLst>
          </p:cNvPr>
          <p:cNvSpPr txBox="1">
            <a:spLocks noGrp="1"/>
          </p:cNvSpPr>
          <p:nvPr>
            <p:ph type="subTitle" idx="4294967295"/>
          </p:nvPr>
        </p:nvSpPr>
        <p:spPr>
          <a:xfrm>
            <a:off x="1943887" y="3645359"/>
            <a:ext cx="2336400" cy="1090246"/>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vi-VN" sz="1500" dirty="0"/>
              <a:t>Các môn như</a:t>
            </a:r>
            <a:r>
              <a:rPr lang="vi-VN" sz="1500" b="1" dirty="0">
                <a:effectLst/>
              </a:rPr>
              <a:t> Toán, Hóa học, Vật lí </a:t>
            </a:r>
            <a:r>
              <a:rPr lang="vi-VN" sz="1500" dirty="0"/>
              <a:t>duy trì mức điểm trung bình ổn định, ít biến động qua các năm.</a:t>
            </a:r>
            <a:endParaRPr sz="1500" dirty="0">
              <a:solidFill>
                <a:schemeClr val="dk1"/>
              </a:solidFill>
            </a:endParaRPr>
          </a:p>
        </p:txBody>
      </p:sp>
      <p:sp>
        <p:nvSpPr>
          <p:cNvPr id="419" name="Google Shape;419;p43">
            <a:extLst>
              <a:ext uri="{FF2B5EF4-FFF2-40B4-BE49-F238E27FC236}">
                <a16:creationId xmlns:a16="http://schemas.microsoft.com/office/drawing/2014/main" id="{A4027952-D17D-6555-9E63-D48FB310A018}"/>
              </a:ext>
            </a:extLst>
          </p:cNvPr>
          <p:cNvSpPr txBox="1">
            <a:spLocks noGrp="1"/>
          </p:cNvSpPr>
          <p:nvPr>
            <p:ph type="subTitle" idx="4294967295"/>
          </p:nvPr>
        </p:nvSpPr>
        <p:spPr>
          <a:xfrm>
            <a:off x="4863715" y="3537938"/>
            <a:ext cx="2427998" cy="1375257"/>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vi-VN" sz="1500" b="1" dirty="0">
                <a:effectLst/>
              </a:rPr>
              <a:t>Ngoại ngữ</a:t>
            </a:r>
            <a:r>
              <a:rPr lang="en-US" sz="1500" b="1" dirty="0">
                <a:effectLst/>
              </a:rPr>
              <a:t> </a:t>
            </a:r>
            <a:r>
              <a:rPr lang="en-US" sz="1500" dirty="0">
                <a:effectLst/>
              </a:rPr>
              <a:t>là môn có</a:t>
            </a:r>
            <a:r>
              <a:rPr lang="vi-VN" sz="1500" dirty="0"/>
              <a:t> điểm trung bình luôn thấp nhất, có thể do đề thi có mức độ khó hoặc năng lực về ngoại ngữ của thí sinh chưa cao.</a:t>
            </a:r>
            <a:endParaRPr sz="1500" dirty="0">
              <a:solidFill>
                <a:schemeClr val="dk1"/>
              </a:solidFill>
            </a:endParaRPr>
          </a:p>
        </p:txBody>
      </p:sp>
    </p:spTree>
    <p:extLst>
      <p:ext uri="{BB962C8B-B14F-4D97-AF65-F5344CB8AC3E}">
        <p14:creationId xmlns:p14="http://schemas.microsoft.com/office/powerpoint/2010/main" val="35446137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606866-77F0-D72B-558F-3044FB3015ED}"/>
              </a:ext>
            </a:extLst>
          </p:cNvPr>
          <p:cNvPicPr>
            <a:picLocks noChangeAspect="1"/>
          </p:cNvPicPr>
          <p:nvPr/>
        </p:nvPicPr>
        <p:blipFill>
          <a:blip r:embed="rId2"/>
          <a:stretch>
            <a:fillRect/>
          </a:stretch>
        </p:blipFill>
        <p:spPr>
          <a:xfrm>
            <a:off x="196948" y="971632"/>
            <a:ext cx="5744169" cy="3788229"/>
          </a:xfrm>
          <a:prstGeom prst="rect">
            <a:avLst/>
          </a:prstGeom>
        </p:spPr>
      </p:pic>
      <p:sp>
        <p:nvSpPr>
          <p:cNvPr id="5" name="Google Shape;415;p43">
            <a:extLst>
              <a:ext uri="{FF2B5EF4-FFF2-40B4-BE49-F238E27FC236}">
                <a16:creationId xmlns:a16="http://schemas.microsoft.com/office/drawing/2014/main" id="{A3506B99-8F94-8AD6-8248-DAC7A5933C46}"/>
              </a:ext>
            </a:extLst>
          </p:cNvPr>
          <p:cNvSpPr txBox="1">
            <a:spLocks/>
          </p:cNvSpPr>
          <p:nvPr/>
        </p:nvSpPr>
        <p:spPr>
          <a:xfrm>
            <a:off x="676522" y="310364"/>
            <a:ext cx="7790955" cy="40110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000" dirty="0">
                <a:solidFill>
                  <a:schemeClr val="accent1"/>
                </a:solidFill>
                <a:latin typeface="Comfortaa" panose="020B0604020202020204" charset="0"/>
              </a:rPr>
              <a:t>Phổ điểm 9 môn qua 3 năm</a:t>
            </a:r>
          </a:p>
        </p:txBody>
      </p:sp>
      <p:sp>
        <p:nvSpPr>
          <p:cNvPr id="7" name="TextBox 6">
            <a:extLst>
              <a:ext uri="{FF2B5EF4-FFF2-40B4-BE49-F238E27FC236}">
                <a16:creationId xmlns:a16="http://schemas.microsoft.com/office/drawing/2014/main" id="{DD397816-07D8-7F2A-2614-957679342A0A}"/>
              </a:ext>
            </a:extLst>
          </p:cNvPr>
          <p:cNvSpPr txBox="1"/>
          <p:nvPr/>
        </p:nvSpPr>
        <p:spPr>
          <a:xfrm>
            <a:off x="6042073" y="1203752"/>
            <a:ext cx="2904979" cy="3323987"/>
          </a:xfrm>
          <a:prstGeom prst="rect">
            <a:avLst/>
          </a:prstGeom>
          <a:noFill/>
        </p:spPr>
        <p:txBody>
          <a:bodyPr wrap="square" rtlCol="0">
            <a:spAutoFit/>
          </a:bodyPr>
          <a:lstStyle/>
          <a:p>
            <a:r>
              <a:rPr lang="vi-VN" sz="1500" b="1" dirty="0">
                <a:solidFill>
                  <a:schemeClr val="bg2"/>
                </a:solidFill>
                <a:latin typeface="Anaheim" panose="020B0604020202020204" charset="0"/>
              </a:rPr>
              <a:t>Hầu hết </a:t>
            </a:r>
            <a:r>
              <a:rPr lang="vi-VN" sz="1500" dirty="0">
                <a:solidFill>
                  <a:schemeClr val="bg2"/>
                </a:solidFill>
                <a:latin typeface="Anaheim" panose="020B0604020202020204" charset="0"/>
              </a:rPr>
              <a:t>các môn học có phân phối </a:t>
            </a:r>
            <a:r>
              <a:rPr lang="vi-VN" sz="1500" b="1" dirty="0">
                <a:solidFill>
                  <a:schemeClr val="bg2"/>
                </a:solidFill>
                <a:latin typeface="Anaheim" panose="020B0604020202020204" charset="0"/>
              </a:rPr>
              <a:t>gần giống phân phối chuẩn </a:t>
            </a:r>
            <a:r>
              <a:rPr lang="vi-VN" sz="1500" dirty="0">
                <a:solidFill>
                  <a:schemeClr val="bg2"/>
                </a:solidFill>
                <a:latin typeface="Anaheim" panose="020B0604020202020204" charset="0"/>
              </a:rPr>
              <a:t>(</a:t>
            </a:r>
            <a:r>
              <a:rPr lang="en-US" sz="1500" dirty="0">
                <a:solidFill>
                  <a:schemeClr val="bg2"/>
                </a:solidFill>
                <a:latin typeface="Anaheim" panose="020B0604020202020204" charset="0"/>
              </a:rPr>
              <a:t>h</a:t>
            </a:r>
            <a:r>
              <a:rPr lang="vi-VN" sz="1500" dirty="0">
                <a:solidFill>
                  <a:schemeClr val="bg2"/>
                </a:solidFill>
                <a:latin typeface="Anaheim" panose="020B0604020202020204" charset="0"/>
              </a:rPr>
              <a:t>ình quả chuông), với số lượng học sinh đạt điểm trung bình-khá (5-8) cao nhất.</a:t>
            </a:r>
            <a:endParaRPr lang="en-US" sz="1500" dirty="0">
              <a:solidFill>
                <a:schemeClr val="bg2"/>
              </a:solidFill>
              <a:latin typeface="Anaheim" panose="020B0604020202020204" charset="0"/>
            </a:endParaRPr>
          </a:p>
          <a:p>
            <a:endParaRPr lang="en-US" sz="1500" dirty="0">
              <a:solidFill>
                <a:schemeClr val="bg2"/>
              </a:solidFill>
              <a:latin typeface="Anaheim" panose="020B0604020202020204" charset="0"/>
            </a:endParaRPr>
          </a:p>
          <a:p>
            <a:r>
              <a:rPr lang="en-US" sz="1500" dirty="0" err="1">
                <a:solidFill>
                  <a:schemeClr val="bg2"/>
                </a:solidFill>
                <a:latin typeface="Anaheim" panose="020B0604020202020204" charset="0"/>
              </a:rPr>
              <a:t>Nhìn</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chung</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không</a:t>
            </a:r>
            <a:r>
              <a:rPr lang="en-US" sz="1500" dirty="0">
                <a:solidFill>
                  <a:schemeClr val="bg2"/>
                </a:solidFill>
                <a:latin typeface="Anaheim" panose="020B0604020202020204" charset="0"/>
              </a:rPr>
              <a:t> có </a:t>
            </a:r>
            <a:r>
              <a:rPr lang="en-US" sz="1500" dirty="0" err="1">
                <a:solidFill>
                  <a:schemeClr val="bg2"/>
                </a:solidFill>
                <a:latin typeface="Anaheim" panose="020B0604020202020204" charset="0"/>
              </a:rPr>
              <a:t>sự</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thay</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đổi</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quá</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nhiều</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về</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phổ</a:t>
            </a:r>
            <a:r>
              <a:rPr lang="en-US" sz="1500" dirty="0">
                <a:solidFill>
                  <a:schemeClr val="bg2"/>
                </a:solidFill>
                <a:latin typeface="Anaheim" panose="020B0604020202020204" charset="0"/>
              </a:rPr>
              <a:t> điểm </a:t>
            </a:r>
            <a:r>
              <a:rPr lang="en-US" sz="1500" dirty="0" err="1">
                <a:solidFill>
                  <a:schemeClr val="bg2"/>
                </a:solidFill>
                <a:latin typeface="Anaheim" panose="020B0604020202020204" charset="0"/>
              </a:rPr>
              <a:t>các</a:t>
            </a:r>
            <a:r>
              <a:rPr lang="en-US" sz="1500" dirty="0">
                <a:solidFill>
                  <a:schemeClr val="bg2"/>
                </a:solidFill>
                <a:latin typeface="Anaheim" panose="020B0604020202020204" charset="0"/>
              </a:rPr>
              <a:t> môn </a:t>
            </a:r>
            <a:r>
              <a:rPr lang="en-US" sz="1500" dirty="0" err="1">
                <a:solidFill>
                  <a:schemeClr val="bg2"/>
                </a:solidFill>
                <a:latin typeface="Anaheim" panose="020B0604020202020204" charset="0"/>
              </a:rPr>
              <a:t>trong</a:t>
            </a:r>
            <a:r>
              <a:rPr lang="en-US" sz="1500" dirty="0">
                <a:solidFill>
                  <a:schemeClr val="bg2"/>
                </a:solidFill>
                <a:latin typeface="Anaheim" panose="020B0604020202020204" charset="0"/>
              </a:rPr>
              <a:t> 3 năm.</a:t>
            </a:r>
          </a:p>
          <a:p>
            <a:endParaRPr lang="en-US" sz="1500" dirty="0">
              <a:solidFill>
                <a:schemeClr val="bg2"/>
              </a:solidFill>
              <a:latin typeface="Anaheim" panose="020B0604020202020204" charset="0"/>
            </a:endParaRPr>
          </a:p>
          <a:p>
            <a:r>
              <a:rPr lang="en-US" sz="1500" dirty="0" err="1">
                <a:solidFill>
                  <a:schemeClr val="bg2"/>
                </a:solidFill>
                <a:latin typeface="Anaheim" panose="020B0604020202020204" charset="0"/>
              </a:rPr>
              <a:t>Các</a:t>
            </a:r>
            <a:r>
              <a:rPr lang="en-US" sz="1500" dirty="0">
                <a:solidFill>
                  <a:schemeClr val="bg2"/>
                </a:solidFill>
                <a:latin typeface="Anaheim" panose="020B0604020202020204" charset="0"/>
              </a:rPr>
              <a:t> môn </a:t>
            </a:r>
            <a:r>
              <a:rPr lang="en-US" sz="1500" b="1" dirty="0">
                <a:solidFill>
                  <a:schemeClr val="bg2"/>
                </a:solidFill>
                <a:latin typeface="Anaheim" panose="020B0604020202020204" charset="0"/>
              </a:rPr>
              <a:t>Toán</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và</a:t>
            </a:r>
            <a:r>
              <a:rPr lang="en-US" sz="1500" dirty="0">
                <a:solidFill>
                  <a:schemeClr val="bg2"/>
                </a:solidFill>
                <a:latin typeface="Anaheim" panose="020B0604020202020204" charset="0"/>
              </a:rPr>
              <a:t> </a:t>
            </a:r>
            <a:r>
              <a:rPr lang="en-US" sz="1500" b="1" dirty="0">
                <a:solidFill>
                  <a:schemeClr val="bg2"/>
                </a:solidFill>
                <a:latin typeface="Anaheim" panose="020B0604020202020204" charset="0"/>
              </a:rPr>
              <a:t>Ngoại ngữ </a:t>
            </a:r>
            <a:r>
              <a:rPr lang="en-US" sz="1500" dirty="0" err="1">
                <a:solidFill>
                  <a:schemeClr val="bg2"/>
                </a:solidFill>
                <a:latin typeface="Anaheim" panose="020B0604020202020204" charset="0"/>
              </a:rPr>
              <a:t>vẫn</a:t>
            </a:r>
            <a:r>
              <a:rPr lang="en-US" sz="1500" dirty="0">
                <a:solidFill>
                  <a:schemeClr val="bg2"/>
                </a:solidFill>
                <a:latin typeface="Anaheim" panose="020B0604020202020204" charset="0"/>
              </a:rPr>
              <a:t> là môn </a:t>
            </a:r>
            <a:r>
              <a:rPr lang="en-US" sz="1500" dirty="0" err="1">
                <a:solidFill>
                  <a:schemeClr val="bg2"/>
                </a:solidFill>
                <a:latin typeface="Anaheim" panose="020B0604020202020204" charset="0"/>
              </a:rPr>
              <a:t>học</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khó</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đối</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với</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nhiều</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học</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sinh</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cần</a:t>
            </a:r>
            <a:r>
              <a:rPr lang="en-US" sz="1500" dirty="0">
                <a:solidFill>
                  <a:schemeClr val="bg2"/>
                </a:solidFill>
                <a:latin typeface="Anaheim" panose="020B0604020202020204" charset="0"/>
              </a:rPr>
              <a:t> có </a:t>
            </a:r>
            <a:r>
              <a:rPr lang="en-US" sz="1500" dirty="0" err="1">
                <a:solidFill>
                  <a:schemeClr val="bg2"/>
                </a:solidFill>
                <a:latin typeface="Anaheim" panose="020B0604020202020204" charset="0"/>
              </a:rPr>
              <a:t>cách</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giáo</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dục</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hiệu</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quả</a:t>
            </a:r>
            <a:r>
              <a:rPr lang="en-US" sz="1500" dirty="0">
                <a:solidFill>
                  <a:schemeClr val="bg2"/>
                </a:solidFill>
                <a:latin typeface="Anaheim" panose="020B0604020202020204" charset="0"/>
              </a:rPr>
              <a:t> </a:t>
            </a:r>
            <a:r>
              <a:rPr lang="en-US" sz="1500" dirty="0" err="1">
                <a:solidFill>
                  <a:schemeClr val="bg2"/>
                </a:solidFill>
                <a:latin typeface="Anaheim" panose="020B0604020202020204" charset="0"/>
              </a:rPr>
              <a:t>để</a:t>
            </a:r>
            <a:r>
              <a:rPr lang="en-US" sz="1500" dirty="0">
                <a:solidFill>
                  <a:schemeClr val="bg2"/>
                </a:solidFill>
                <a:latin typeface="Anaheim" panose="020B0604020202020204" charset="0"/>
              </a:rPr>
              <a:t> cải thiện điểm </a:t>
            </a:r>
            <a:r>
              <a:rPr lang="en-US" sz="1500" dirty="0" err="1">
                <a:solidFill>
                  <a:schemeClr val="bg2"/>
                </a:solidFill>
                <a:latin typeface="Anaheim" panose="020B0604020202020204" charset="0"/>
              </a:rPr>
              <a:t>thêm</a:t>
            </a:r>
            <a:r>
              <a:rPr lang="en-US" sz="1500" dirty="0">
                <a:solidFill>
                  <a:schemeClr val="bg2"/>
                </a:solidFill>
                <a:latin typeface="Anaheim" panose="020B0604020202020204" charset="0"/>
              </a:rPr>
              <a:t>.</a:t>
            </a:r>
          </a:p>
        </p:txBody>
      </p:sp>
    </p:spTree>
    <p:extLst>
      <p:ext uri="{BB962C8B-B14F-4D97-AF65-F5344CB8AC3E}">
        <p14:creationId xmlns:p14="http://schemas.microsoft.com/office/powerpoint/2010/main" val="22628715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9"/>
          <p:cNvSpPr txBox="1">
            <a:spLocks noGrp="1"/>
          </p:cNvSpPr>
          <p:nvPr>
            <p:ph type="title" idx="4294967295"/>
          </p:nvPr>
        </p:nvSpPr>
        <p:spPr>
          <a:xfrm>
            <a:off x="2276403" y="87122"/>
            <a:ext cx="4586288" cy="5730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t>Điểm Toán qua 3 năm</a:t>
            </a:r>
            <a:endParaRPr sz="2800" dirty="0"/>
          </a:p>
        </p:txBody>
      </p:sp>
      <p:grpSp>
        <p:nvGrpSpPr>
          <p:cNvPr id="2" name="Google Shape;5293;p78">
            <a:extLst>
              <a:ext uri="{FF2B5EF4-FFF2-40B4-BE49-F238E27FC236}">
                <a16:creationId xmlns:a16="http://schemas.microsoft.com/office/drawing/2014/main" id="{09C3B90F-BCCD-9988-7346-DC66C1D84B73}"/>
              </a:ext>
            </a:extLst>
          </p:cNvPr>
          <p:cNvGrpSpPr/>
          <p:nvPr/>
        </p:nvGrpSpPr>
        <p:grpSpPr>
          <a:xfrm>
            <a:off x="101330" y="4698038"/>
            <a:ext cx="371785" cy="370879"/>
            <a:chOff x="-41111350" y="3239100"/>
            <a:chExt cx="318200" cy="317425"/>
          </a:xfrm>
          <a:solidFill>
            <a:schemeClr val="accent1"/>
          </a:solidFill>
        </p:grpSpPr>
        <p:sp>
          <p:nvSpPr>
            <p:cNvPr id="3" name="Google Shape;5294;p78">
              <a:extLst>
                <a:ext uri="{FF2B5EF4-FFF2-40B4-BE49-F238E27FC236}">
                  <a16:creationId xmlns:a16="http://schemas.microsoft.com/office/drawing/2014/main" id="{86D5DC8F-9472-FCA7-D1CB-CFA4DE86A94F}"/>
                </a:ext>
              </a:extLst>
            </p:cNvPr>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4" name="Google Shape;5295;p78">
              <a:extLst>
                <a:ext uri="{FF2B5EF4-FFF2-40B4-BE49-F238E27FC236}">
                  <a16:creationId xmlns:a16="http://schemas.microsoft.com/office/drawing/2014/main" id="{1CFA7FC8-B843-FD11-523D-822661E8E285}"/>
                </a:ext>
              </a:extLst>
            </p:cNvPr>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5296;p78">
              <a:extLst>
                <a:ext uri="{FF2B5EF4-FFF2-40B4-BE49-F238E27FC236}">
                  <a16:creationId xmlns:a16="http://schemas.microsoft.com/office/drawing/2014/main" id="{3023B67C-D84F-89A4-BCBC-57B91FB203CB}"/>
                </a:ext>
              </a:extLst>
            </p:cNvPr>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5297;p78">
              <a:extLst>
                <a:ext uri="{FF2B5EF4-FFF2-40B4-BE49-F238E27FC236}">
                  <a16:creationId xmlns:a16="http://schemas.microsoft.com/office/drawing/2014/main" id="{7867E6CF-B467-62F6-4F43-4FF3A39CA1B4}"/>
                </a:ext>
              </a:extLst>
            </p:cNvPr>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pic>
        <p:nvPicPr>
          <p:cNvPr id="20" name="Picture 19">
            <a:extLst>
              <a:ext uri="{FF2B5EF4-FFF2-40B4-BE49-F238E27FC236}">
                <a16:creationId xmlns:a16="http://schemas.microsoft.com/office/drawing/2014/main" id="{AD438BE7-59F7-505C-2E1F-D2864A786BD0}"/>
              </a:ext>
            </a:extLst>
          </p:cNvPr>
          <p:cNvPicPr>
            <a:picLocks noChangeAspect="1"/>
          </p:cNvPicPr>
          <p:nvPr/>
        </p:nvPicPr>
        <p:blipFill>
          <a:blip r:embed="rId3"/>
          <a:stretch>
            <a:fillRect/>
          </a:stretch>
        </p:blipFill>
        <p:spPr>
          <a:xfrm>
            <a:off x="4079691" y="660209"/>
            <a:ext cx="4843896" cy="4305686"/>
          </a:xfrm>
          <a:prstGeom prst="rect">
            <a:avLst/>
          </a:prstGeom>
        </p:spPr>
      </p:pic>
      <p:sp>
        <p:nvSpPr>
          <p:cNvPr id="22" name="TextBox 21">
            <a:extLst>
              <a:ext uri="{FF2B5EF4-FFF2-40B4-BE49-F238E27FC236}">
                <a16:creationId xmlns:a16="http://schemas.microsoft.com/office/drawing/2014/main" id="{D34395B9-93B5-2208-6B29-4038E66D2517}"/>
              </a:ext>
            </a:extLst>
          </p:cNvPr>
          <p:cNvSpPr txBox="1"/>
          <p:nvPr/>
        </p:nvSpPr>
        <p:spPr>
          <a:xfrm>
            <a:off x="637517" y="1267905"/>
            <a:ext cx="3277772" cy="2893100"/>
          </a:xfrm>
          <a:prstGeom prst="rect">
            <a:avLst/>
          </a:prstGeom>
          <a:noFill/>
        </p:spPr>
        <p:txBody>
          <a:bodyPr wrap="square" rtlCol="0">
            <a:spAutoFit/>
          </a:bodyPr>
          <a:lstStyle/>
          <a:p>
            <a:r>
              <a:rPr lang="vi-VN" b="1" dirty="0">
                <a:solidFill>
                  <a:schemeClr val="bg2"/>
                </a:solidFill>
                <a:latin typeface="Anaheim" panose="020B0604020202020204" charset="0"/>
              </a:rPr>
              <a:t>Biến động điểm trung bình</a:t>
            </a:r>
            <a:r>
              <a:rPr lang="vi-VN" dirty="0">
                <a:solidFill>
                  <a:schemeClr val="bg2"/>
                </a:solidFill>
                <a:latin typeface="Anaheim" panose="020B0604020202020204" charset="0"/>
              </a:rPr>
              <a:t>: Kết quả thi THPT môn Toán có biến động nhất định qua các năm, điểm trung bình năm 2023 thấp hơn so với năm 2022, tuy nhiên đã phục hồi lại vào năm 2024.</a:t>
            </a:r>
          </a:p>
          <a:p>
            <a:r>
              <a:rPr lang="vi-VN" b="1" dirty="0">
                <a:solidFill>
                  <a:schemeClr val="bg2"/>
                </a:solidFill>
                <a:latin typeface="Anaheim" panose="020B0604020202020204" charset="0"/>
              </a:rPr>
              <a:t>Độ ổn định trong kết quả học sinh giỏi</a:t>
            </a:r>
            <a:r>
              <a:rPr lang="vi-VN" dirty="0">
                <a:solidFill>
                  <a:schemeClr val="bg2"/>
                </a:solidFill>
                <a:latin typeface="Anaheim" panose="020B0604020202020204" charset="0"/>
              </a:rPr>
              <a:t>: Nhóm học sinh giỏi (top 30%, 10%, 5%, 1%) vẫn duy trì được mức điểm ổn định qua các năm</a:t>
            </a:r>
            <a:r>
              <a:rPr lang="en-US" dirty="0">
                <a:solidFill>
                  <a:schemeClr val="bg2"/>
                </a:solidFill>
                <a:latin typeface="Anaheim" panose="020B0604020202020204" charset="0"/>
              </a:rPr>
              <a:t>.</a:t>
            </a:r>
          </a:p>
          <a:p>
            <a:r>
              <a:rPr lang="vi-VN" b="1" dirty="0">
                <a:solidFill>
                  <a:schemeClr val="bg2"/>
                </a:solidFill>
                <a:latin typeface="Anaheim" panose="020B0604020202020204" charset="0"/>
              </a:rPr>
              <a:t>Sự phục hồi chất lượng giảng dạy</a:t>
            </a:r>
            <a:r>
              <a:rPr lang="vi-VN" dirty="0">
                <a:solidFill>
                  <a:schemeClr val="bg2"/>
                </a:solidFill>
                <a:latin typeface="Anaheim" panose="020B0604020202020204" charset="0"/>
              </a:rPr>
              <a:t>: Sau một năm 2023 có biểu hiện giảm, kết quả năm 2024 đã trở lại ổn định và có dấu hiệu cải thiện</a:t>
            </a:r>
            <a:r>
              <a:rPr lang="en-US" dirty="0">
                <a:solidFill>
                  <a:schemeClr val="bg2"/>
                </a:solidFill>
                <a:latin typeface="Anaheim" panose="020B0604020202020204" charset="0"/>
              </a:rPr>
              <a:t>.</a:t>
            </a: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ECF089-7545-A3F4-E838-097EAB4BC062}"/>
              </a:ext>
            </a:extLst>
          </p:cNvPr>
          <p:cNvPicPr>
            <a:picLocks noChangeAspect="1"/>
          </p:cNvPicPr>
          <p:nvPr/>
        </p:nvPicPr>
        <p:blipFill>
          <a:blip r:embed="rId2"/>
          <a:stretch>
            <a:fillRect/>
          </a:stretch>
        </p:blipFill>
        <p:spPr>
          <a:xfrm>
            <a:off x="180343" y="299416"/>
            <a:ext cx="8772741" cy="2968266"/>
          </a:xfrm>
          <a:prstGeom prst="rect">
            <a:avLst/>
          </a:prstGeom>
        </p:spPr>
      </p:pic>
      <p:sp>
        <p:nvSpPr>
          <p:cNvPr id="5" name="TextBox 4">
            <a:extLst>
              <a:ext uri="{FF2B5EF4-FFF2-40B4-BE49-F238E27FC236}">
                <a16:creationId xmlns:a16="http://schemas.microsoft.com/office/drawing/2014/main" id="{1FB16F2D-9827-50A7-2C02-0E79D40B85C6}"/>
              </a:ext>
            </a:extLst>
          </p:cNvPr>
          <p:cNvSpPr txBox="1"/>
          <p:nvPr/>
        </p:nvSpPr>
        <p:spPr>
          <a:xfrm>
            <a:off x="385010" y="3389467"/>
            <a:ext cx="2378816" cy="1600438"/>
          </a:xfrm>
          <a:prstGeom prst="rect">
            <a:avLst/>
          </a:prstGeom>
          <a:noFill/>
        </p:spPr>
        <p:txBody>
          <a:bodyPr wrap="square" rtlCol="0">
            <a:spAutoFit/>
          </a:bodyPr>
          <a:lstStyle/>
          <a:p>
            <a:r>
              <a:rPr lang="vi-VN" b="1" dirty="0">
                <a:solidFill>
                  <a:schemeClr val="bg2"/>
                </a:solidFill>
                <a:effectLst/>
                <a:latin typeface="Anaheim" panose="020B0604020202020204" charset="0"/>
              </a:rPr>
              <a:t>Sự phân hóa về số học sinh giỏi</a:t>
            </a:r>
            <a:r>
              <a:rPr lang="vi-VN" dirty="0">
                <a:solidFill>
                  <a:schemeClr val="bg2"/>
                </a:solidFill>
                <a:latin typeface="Anaheim" panose="020B0604020202020204" charset="0"/>
              </a:rPr>
              <a:t>: </a:t>
            </a:r>
            <a:r>
              <a:rPr lang="vi-VN" b="1" dirty="0">
                <a:solidFill>
                  <a:schemeClr val="bg2"/>
                </a:solidFill>
                <a:latin typeface="Anaheim" panose="020B0604020202020204" charset="0"/>
              </a:rPr>
              <a:t>Nam Định </a:t>
            </a:r>
            <a:r>
              <a:rPr lang="vi-VN" dirty="0">
                <a:solidFill>
                  <a:schemeClr val="bg2"/>
                </a:solidFill>
                <a:latin typeface="Anaheim" panose="020B0604020202020204" charset="0"/>
              </a:rPr>
              <a:t>và các tỉnh </a:t>
            </a:r>
            <a:r>
              <a:rPr lang="en-US" b="1" dirty="0">
                <a:solidFill>
                  <a:schemeClr val="bg2"/>
                </a:solidFill>
                <a:latin typeface="Anaheim" panose="020B0604020202020204" charset="0"/>
              </a:rPr>
              <a:t>Đ</a:t>
            </a:r>
            <a:r>
              <a:rPr lang="vi-VN" b="1" dirty="0">
                <a:solidFill>
                  <a:schemeClr val="bg2"/>
                </a:solidFill>
                <a:latin typeface="Anaheim" panose="020B0604020202020204" charset="0"/>
              </a:rPr>
              <a:t>ồng bằng sông Hồng </a:t>
            </a:r>
            <a:r>
              <a:rPr lang="vi-VN" dirty="0">
                <a:solidFill>
                  <a:schemeClr val="bg2"/>
                </a:solidFill>
                <a:latin typeface="Anaheim" panose="020B0604020202020204" charset="0"/>
              </a:rPr>
              <a:t>nổi bật với số lượng học sinh lọt vào top 3% nhiều nhất và điểm trung bình môn Toán cao hơn. </a:t>
            </a:r>
            <a:endParaRPr lang="en-US" dirty="0">
              <a:solidFill>
                <a:schemeClr val="bg2"/>
              </a:solidFill>
              <a:latin typeface="Anaheim" panose="020B0604020202020204" charset="0"/>
            </a:endParaRPr>
          </a:p>
        </p:txBody>
      </p:sp>
      <p:sp>
        <p:nvSpPr>
          <p:cNvPr id="6" name="TextBox 5">
            <a:extLst>
              <a:ext uri="{FF2B5EF4-FFF2-40B4-BE49-F238E27FC236}">
                <a16:creationId xmlns:a16="http://schemas.microsoft.com/office/drawing/2014/main" id="{4D781EB7-663E-8DDF-AFAE-F0ED1215FDCB}"/>
              </a:ext>
            </a:extLst>
          </p:cNvPr>
          <p:cNvSpPr txBox="1"/>
          <p:nvPr/>
        </p:nvSpPr>
        <p:spPr>
          <a:xfrm>
            <a:off x="3229489" y="3389467"/>
            <a:ext cx="2674448" cy="1384995"/>
          </a:xfrm>
          <a:prstGeom prst="rect">
            <a:avLst/>
          </a:prstGeom>
          <a:noFill/>
        </p:spPr>
        <p:txBody>
          <a:bodyPr wrap="square" rtlCol="0">
            <a:spAutoFit/>
          </a:bodyPr>
          <a:lstStyle/>
          <a:p>
            <a:r>
              <a:rPr lang="vi-VN" b="1" dirty="0">
                <a:solidFill>
                  <a:schemeClr val="bg2"/>
                </a:solidFill>
                <a:effectLst/>
                <a:latin typeface="Anaheim" panose="020B0604020202020204" charset="0"/>
              </a:rPr>
              <a:t>Sự chênh lệch trong chất lượng giáo dục giữa các vùng</a:t>
            </a:r>
            <a:r>
              <a:rPr lang="vi-VN" dirty="0">
                <a:solidFill>
                  <a:schemeClr val="bg2"/>
                </a:solidFill>
                <a:latin typeface="Anaheim" panose="020B0604020202020204" charset="0"/>
              </a:rPr>
              <a:t>: </a:t>
            </a:r>
            <a:r>
              <a:rPr lang="vi-VN" b="1" dirty="0">
                <a:solidFill>
                  <a:schemeClr val="bg2"/>
                </a:solidFill>
                <a:latin typeface="Anaheim" panose="020B0604020202020204" charset="0"/>
              </a:rPr>
              <a:t>Miền Trung</a:t>
            </a:r>
            <a:r>
              <a:rPr lang="vi-VN" dirty="0">
                <a:solidFill>
                  <a:schemeClr val="bg2"/>
                </a:solidFill>
                <a:latin typeface="Anaheim" panose="020B0604020202020204" charset="0"/>
              </a:rPr>
              <a:t> có độ lệch chuẩn cao hơn và điểm trung bình thấp hơn, thể hiện sự khác biệt về chất lượng giảng dạy và điều kiện học tập. </a:t>
            </a:r>
            <a:endParaRPr lang="en-US" dirty="0">
              <a:solidFill>
                <a:schemeClr val="bg2"/>
              </a:solidFill>
              <a:latin typeface="Anaheim" panose="020B0604020202020204" charset="0"/>
            </a:endParaRPr>
          </a:p>
        </p:txBody>
      </p:sp>
      <p:sp>
        <p:nvSpPr>
          <p:cNvPr id="8" name="TextBox 7">
            <a:extLst>
              <a:ext uri="{FF2B5EF4-FFF2-40B4-BE49-F238E27FC236}">
                <a16:creationId xmlns:a16="http://schemas.microsoft.com/office/drawing/2014/main" id="{2FE617A3-EAA3-FE69-ED63-F1B5C19B99DA}"/>
              </a:ext>
            </a:extLst>
          </p:cNvPr>
          <p:cNvSpPr txBox="1"/>
          <p:nvPr/>
        </p:nvSpPr>
        <p:spPr>
          <a:xfrm>
            <a:off x="6187669" y="3389467"/>
            <a:ext cx="2722574" cy="1169551"/>
          </a:xfrm>
          <a:prstGeom prst="rect">
            <a:avLst/>
          </a:prstGeom>
          <a:noFill/>
        </p:spPr>
        <p:txBody>
          <a:bodyPr wrap="square" rtlCol="0">
            <a:spAutoFit/>
          </a:bodyPr>
          <a:lstStyle/>
          <a:p>
            <a:r>
              <a:rPr lang="vi-VN" b="1" dirty="0">
                <a:solidFill>
                  <a:schemeClr val="bg2"/>
                </a:solidFill>
                <a:effectLst/>
                <a:latin typeface="Anaheim" panose="020B0604020202020204" charset="0"/>
              </a:rPr>
              <a:t>Cần cải thiện về sự ổn định trong giáo dục</a:t>
            </a:r>
            <a:r>
              <a:rPr lang="vi-VN" dirty="0">
                <a:solidFill>
                  <a:schemeClr val="bg2"/>
                </a:solidFill>
                <a:latin typeface="Anaheim" panose="020B0604020202020204" charset="0"/>
              </a:rPr>
              <a:t>: Độ lệch chuẩn cao tại các khu vực </a:t>
            </a:r>
            <a:r>
              <a:rPr lang="vi-VN" b="1" dirty="0">
                <a:solidFill>
                  <a:schemeClr val="bg2"/>
                </a:solidFill>
                <a:latin typeface="Anaheim" panose="020B0604020202020204" charset="0"/>
              </a:rPr>
              <a:t>miền Trung </a:t>
            </a:r>
            <a:r>
              <a:rPr lang="vi-VN" dirty="0">
                <a:solidFill>
                  <a:schemeClr val="bg2"/>
                </a:solidFill>
                <a:latin typeface="Anaheim" panose="020B0604020202020204" charset="0"/>
              </a:rPr>
              <a:t>và </a:t>
            </a:r>
            <a:r>
              <a:rPr lang="vi-VN" b="1" dirty="0">
                <a:solidFill>
                  <a:schemeClr val="bg2"/>
                </a:solidFill>
                <a:latin typeface="Anaheim" panose="020B0604020202020204" charset="0"/>
              </a:rPr>
              <a:t>miền Nam </a:t>
            </a:r>
            <a:r>
              <a:rPr lang="vi-VN" dirty="0">
                <a:solidFill>
                  <a:schemeClr val="bg2"/>
                </a:solidFill>
                <a:latin typeface="Anaheim" panose="020B0604020202020204" charset="0"/>
              </a:rPr>
              <a:t>chỉ ra rằng điểm số của học sinh có sự chênh lệch lớn. </a:t>
            </a:r>
            <a:endParaRPr lang="en-US" dirty="0">
              <a:solidFill>
                <a:schemeClr val="bg2"/>
              </a:solidFill>
              <a:latin typeface="Anaheim" panose="020B0604020202020204" charset="0"/>
            </a:endParaRPr>
          </a:p>
        </p:txBody>
      </p:sp>
    </p:spTree>
    <p:extLst>
      <p:ext uri="{BB962C8B-B14F-4D97-AF65-F5344CB8AC3E}">
        <p14:creationId xmlns:p14="http://schemas.microsoft.com/office/powerpoint/2010/main" val="2472583504"/>
      </p:ext>
    </p:extLst>
  </p:cSld>
  <p:clrMapOvr>
    <a:masterClrMapping/>
  </p:clrMapOvr>
  <p:transition spd="slow">
    <p:push dir="u"/>
  </p:transition>
</p:sld>
</file>

<file path=ppt/theme/theme1.xml><?xml version="1.0" encoding="utf-8"?>
<a:theme xmlns:a="http://schemas.openxmlformats.org/drawingml/2006/main" name="Simple Watery Shapes Style MK Campaign by Slidesgo">
  <a:themeElements>
    <a:clrScheme name="Simple Light">
      <a:dk1>
        <a:srgbClr val="091D31"/>
      </a:dk1>
      <a:lt1>
        <a:srgbClr val="FFFFFF"/>
      </a:lt1>
      <a:dk2>
        <a:srgbClr val="336E94"/>
      </a:dk2>
      <a:lt2>
        <a:srgbClr val="9ED2F2"/>
      </a:lt2>
      <a:accent1>
        <a:srgbClr val="46A9E7"/>
      </a:accent1>
      <a:accent2>
        <a:srgbClr val="C1E7FF"/>
      </a:accent2>
      <a:accent3>
        <a:srgbClr val="BCDFF6"/>
      </a:accent3>
      <a:accent4>
        <a:srgbClr val="E6F5FF"/>
      </a:accent4>
      <a:accent5>
        <a:srgbClr val="0097A7"/>
      </a:accent5>
      <a:accent6>
        <a:srgbClr val="FFFFFF"/>
      </a:accent6>
      <a:hlink>
        <a:srgbClr val="091D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1198</TotalTime>
  <Words>3202</Words>
  <Application>Microsoft Office PowerPoint</Application>
  <PresentationFormat>On-screen Show (16:9)</PresentationFormat>
  <Paragraphs>190</Paragraphs>
  <Slides>29</Slides>
  <Notes>12</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Comfortaa</vt:lpstr>
      <vt:lpstr>Bebas Neue</vt:lpstr>
      <vt:lpstr>Anaheim</vt:lpstr>
      <vt:lpstr>Simple Watery Shapes Style MK Campaign by Slidesgo</vt:lpstr>
      <vt:lpstr>Phân tích điểm thi THPTQG  2022 - 2024</vt:lpstr>
      <vt:lpstr>Số lượng thí sinh dự thi</vt:lpstr>
      <vt:lpstr>Số lượng thí sinh dự thi</vt:lpstr>
      <vt:lpstr>PowerPoint Presentation</vt:lpstr>
      <vt:lpstr>Điểm thi các môn</vt:lpstr>
      <vt:lpstr>ĐTB 9 môn qua 3 năm</vt:lpstr>
      <vt:lpstr>PowerPoint Presentation</vt:lpstr>
      <vt:lpstr>Điểm Toán qua 3 năm</vt:lpstr>
      <vt:lpstr>PowerPoint Presentation</vt:lpstr>
      <vt:lpstr>Điểm Ngoại ngữ qua 3 năm</vt:lpstr>
      <vt:lpstr>PowerPoint Presentation</vt:lpstr>
      <vt:lpstr>PowerPoint Presentation</vt:lpstr>
      <vt:lpstr>Điểm thi các khối</vt:lpstr>
      <vt:lpstr>Phổ điểm 5 khối qua 3 năm</vt:lpstr>
      <vt:lpstr>PowerPoint Presentation</vt:lpstr>
      <vt:lpstr>PowerPoint Presentation</vt:lpstr>
      <vt:lpstr>PowerPoint Presentation</vt:lpstr>
      <vt:lpstr>PowerPoint Presentation</vt:lpstr>
      <vt:lpstr>PowerPoint Presentation</vt:lpstr>
      <vt:lpstr>Chứng minh giả thuyết</vt:lpstr>
      <vt:lpstr>PowerPoint Presentation</vt:lpstr>
      <vt:lpstr>PowerPoint Presentation</vt:lpstr>
      <vt:lpstr>PowerPoint Presentation</vt:lpstr>
      <vt:lpstr>PowerPoint Presentation</vt:lpstr>
      <vt:lpstr>PowerPoint Presentation</vt:lpstr>
      <vt:lpstr>Kết luận chung</vt:lpstr>
      <vt:lpstr>PowerPoint Presentation</vt:lpstr>
      <vt:lpstr>Thanks</vt:lpstr>
      <vt:lpstr>Note: Hạn chế sửa slide số 25 vì rất, rất lag Tổng thời gian làm slide: ~10h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FACEIT LVL10 AWP GOD</cp:lastModifiedBy>
  <cp:revision>11</cp:revision>
  <dcterms:modified xsi:type="dcterms:W3CDTF">2024-12-15T10:04:59Z</dcterms:modified>
</cp:coreProperties>
</file>